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3" r:id="rId3"/>
    <p:sldId id="257" r:id="rId4"/>
    <p:sldId id="260" r:id="rId5"/>
    <p:sldId id="258" r:id="rId6"/>
    <p:sldId id="261" r:id="rId7"/>
    <p:sldId id="259" r:id="rId8"/>
    <p:sldId id="262" r:id="rId9"/>
    <p:sldId id="263" r:id="rId10"/>
    <p:sldId id="264" r:id="rId11"/>
    <p:sldId id="265" r:id="rId12"/>
    <p:sldId id="267" r:id="rId13"/>
    <p:sldId id="290"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73" d="100"/>
          <a:sy n="73" d="100"/>
        </p:scale>
        <p:origin x="6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alaji\Desktop\Insurance+claim+bill+dataset%20working%20balaji.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2.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3.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4.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5.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6.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7.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8.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Balaji\Desktop\Insurance+claim+bill+dataset%20working%20balaj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alaji\Desktop\Insurance+claim+bill+dataset%20working%20balaj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Balaji\Desktop\Insurance+claim+bill+dataset%20working%20balaji.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Balaji\Desktop\Insurance+claim+bill+dataset%20working%20balaji.xlsx" TargetMode="Externa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Balaji\Desktop\Insurance+claim+bill+dataset%20working%20balaji.xlsx" TargetMode="Externa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Balaji\Desktop\Insurance+claim+bill+dataset%20working%20balaji.xlsx" TargetMode="Externa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C:\Users\Balaji\Desktop\Insurance+claim+bill+dataset%20working%20balaji.xlsx" TargetMode="Externa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Balaji\Desktop\Insurance+claim+bill+dataset%20working%20balaj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[Insurance+claim+bill+dataset working balaji.xlsx]1 st question!PivotTable1</c:name>
    <c:fmtId val="6"/>
  </c:pivotSource>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s>
    <c:plotArea>
      <c:layout>
        <c:manualLayout>
          <c:layoutTarget val="inner"/>
          <c:xMode val="edge"/>
          <c:yMode val="edge"/>
          <c:x val="5.2744711918320336E-2"/>
          <c:y val="2.7010357246555851E-2"/>
          <c:w val="0.86834109790337999"/>
          <c:h val="0.89909767954497266"/>
        </c:manualLayout>
      </c:layout>
      <c:barChart>
        <c:barDir val="col"/>
        <c:grouping val="clustered"/>
        <c:varyColors val="0"/>
        <c:ser>
          <c:idx val="0"/>
          <c:order val="0"/>
          <c:tx>
            <c:strRef>
              <c:f>'1 st question'!$B$25</c:f>
              <c:strCache>
                <c:ptCount val="1"/>
                <c:pt idx="0">
                  <c:v>Total</c:v>
                </c:pt>
              </c:strCache>
            </c:strRef>
          </c:tx>
          <c:spPr>
            <a:solidFill>
              <a:schemeClr val="accent1"/>
            </a:solidFill>
            <a:ln>
              <a:noFill/>
            </a:ln>
            <a:effectLst/>
          </c:spPr>
          <c:invertIfNegative val="0"/>
          <c:cat>
            <c:strRef>
              <c:f>'1 st question'!$A$26:$A$30</c:f>
              <c:strCache>
                <c:ptCount val="4"/>
                <c:pt idx="0">
                  <c:v>northeast</c:v>
                </c:pt>
                <c:pt idx="1">
                  <c:v>northwest</c:v>
                </c:pt>
                <c:pt idx="2">
                  <c:v>southeast</c:v>
                </c:pt>
                <c:pt idx="3">
                  <c:v>southwest</c:v>
                </c:pt>
              </c:strCache>
            </c:strRef>
          </c:cat>
          <c:val>
            <c:numRef>
              <c:f>'1 st question'!$B$26:$B$30</c:f>
              <c:numCache>
                <c:formatCode>General</c:formatCode>
                <c:ptCount val="4"/>
                <c:pt idx="0">
                  <c:v>324</c:v>
                </c:pt>
                <c:pt idx="1">
                  <c:v>325</c:v>
                </c:pt>
                <c:pt idx="2">
                  <c:v>364</c:v>
                </c:pt>
                <c:pt idx="3">
                  <c:v>325</c:v>
                </c:pt>
              </c:numCache>
            </c:numRef>
          </c:val>
          <c:extLst>
            <c:ext xmlns:c16="http://schemas.microsoft.com/office/drawing/2014/chart" uri="{C3380CC4-5D6E-409C-BE32-E72D297353CC}">
              <c16:uniqueId val="{00000000-5AA5-4E25-A2E8-8ABE79EA2DF1}"/>
            </c:ext>
          </c:extLst>
        </c:ser>
        <c:dLbls>
          <c:showLegendKey val="0"/>
          <c:showVal val="0"/>
          <c:showCatName val="0"/>
          <c:showSerName val="0"/>
          <c:showPercent val="0"/>
          <c:showBubbleSize val="0"/>
        </c:dLbls>
        <c:gapWidth val="219"/>
        <c:overlap val="-27"/>
        <c:axId val="1258307663"/>
        <c:axId val="1258310575"/>
      </c:barChart>
      <c:catAx>
        <c:axId val="1258307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310575"/>
        <c:crosses val="autoZero"/>
        <c:auto val="1"/>
        <c:lblAlgn val="ctr"/>
        <c:lblOffset val="100"/>
        <c:noMultiLvlLbl val="0"/>
      </c:catAx>
      <c:valAx>
        <c:axId val="1258310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30766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balaji.xlsx]4 TH 1!PivotTable1</c:name>
    <c:fmtId val="8"/>
  </c:pivotSource>
  <c:chart>
    <c:autoTitleDeleted val="0"/>
    <c:pivotFmts>
      <c:pivotFmt>
        <c:idx val="0"/>
      </c:pivotFmt>
      <c:pivotFmt>
        <c:idx val="1"/>
      </c:pivotFmt>
      <c:pivotFmt>
        <c:idx val="2"/>
      </c:pivotFmt>
      <c:pivotFmt>
        <c:idx val="3"/>
      </c:pivotFmt>
      <c:pivotFmt>
        <c:idx val="4"/>
      </c:pivotFmt>
      <c:pivotFmt>
        <c:idx val="5"/>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manualLayout>
          <c:layoutTarget val="inner"/>
          <c:xMode val="edge"/>
          <c:yMode val="edge"/>
          <c:x val="0.24233092738407705"/>
          <c:y val="0.16564596092155148"/>
          <c:w val="0.75697462817147854"/>
          <c:h val="0.75010279965004378"/>
        </c:manualLayout>
      </c:layout>
      <c:barChart>
        <c:barDir val="col"/>
        <c:grouping val="clustered"/>
        <c:varyColors val="0"/>
        <c:ser>
          <c:idx val="0"/>
          <c:order val="0"/>
          <c:tx>
            <c:strRef>
              <c:f>'4 TH 1'!$B$1:$B$2</c:f>
              <c:strCache>
                <c:ptCount val="1"/>
                <c:pt idx="0">
                  <c:v>female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'4 TH 1'!$A$3:$A$5</c:f>
              <c:strCache>
                <c:ptCount val="2"/>
                <c:pt idx="0">
                  <c:v>no</c:v>
                </c:pt>
                <c:pt idx="1">
                  <c:v>yes</c:v>
                </c:pt>
              </c:strCache>
            </c:strRef>
          </c:cat>
          <c:val>
            <c:numRef>
              <c:f>'4 TH 1'!$B$3:$B$5</c:f>
              <c:numCache>
                <c:formatCode>General</c:formatCode>
                <c:ptCount val="2"/>
                <c:pt idx="0">
                  <c:v>547</c:v>
                </c:pt>
                <c:pt idx="1">
                  <c:v>115</c:v>
                </c:pt>
              </c:numCache>
            </c:numRef>
          </c:val>
          <c:extLst>
            <c:ext xmlns:c16="http://schemas.microsoft.com/office/drawing/2014/chart" uri="{C3380CC4-5D6E-409C-BE32-E72D297353CC}">
              <c16:uniqueId val="{00000000-AB08-44D2-B573-CCB0DAF948A8}"/>
            </c:ext>
          </c:extLst>
        </c:ser>
        <c:ser>
          <c:idx val="1"/>
          <c:order val="1"/>
          <c:tx>
            <c:strRef>
              <c:f>'4 TH 1'!$C$1:$C$2</c:f>
              <c:strCache>
                <c:ptCount val="1"/>
                <c:pt idx="0">
                  <c:v>male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'4 TH 1'!$A$3:$A$5</c:f>
              <c:strCache>
                <c:ptCount val="2"/>
                <c:pt idx="0">
                  <c:v>no</c:v>
                </c:pt>
                <c:pt idx="1">
                  <c:v>yes</c:v>
                </c:pt>
              </c:strCache>
            </c:strRef>
          </c:cat>
          <c:val>
            <c:numRef>
              <c:f>'4 TH 1'!$C$3:$C$5</c:f>
              <c:numCache>
                <c:formatCode>General</c:formatCode>
                <c:ptCount val="2"/>
                <c:pt idx="0">
                  <c:v>517</c:v>
                </c:pt>
                <c:pt idx="1">
                  <c:v>159</c:v>
                </c:pt>
              </c:numCache>
            </c:numRef>
          </c:val>
          <c:extLst>
            <c:ext xmlns:c16="http://schemas.microsoft.com/office/drawing/2014/chart" uri="{C3380CC4-5D6E-409C-BE32-E72D297353CC}">
              <c16:uniqueId val="{00000001-AB08-44D2-B573-CCB0DAF948A8}"/>
            </c:ext>
          </c:extLst>
        </c:ser>
        <c:dLbls>
          <c:showLegendKey val="0"/>
          <c:showVal val="0"/>
          <c:showCatName val="0"/>
          <c:showSerName val="0"/>
          <c:showPercent val="0"/>
          <c:showBubbleSize val="0"/>
        </c:dLbls>
        <c:gapWidth val="100"/>
        <c:overlap val="-24"/>
        <c:axId val="2113262431"/>
        <c:axId val="2113264511"/>
      </c:barChart>
      <c:catAx>
        <c:axId val="211326243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13264511"/>
        <c:crosses val="autoZero"/>
        <c:auto val="1"/>
        <c:lblAlgn val="ctr"/>
        <c:lblOffset val="100"/>
        <c:noMultiLvlLbl val="0"/>
      </c:catAx>
      <c:valAx>
        <c:axId val="211326451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1326243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[Insurance+claim+bill+dataset working balaji.xlsx]4 TH 2!PivotTable1</c:name>
    <c:fmtId val="9"/>
  </c:pivotSource>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pivotFmt>
      <c:pivotFmt>
        <c:idx val="1"/>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2"/>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3"/>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s>
    <c:plotArea>
      <c:layout/>
      <c:barChart>
        <c:barDir val="col"/>
        <c:grouping val="clustered"/>
        <c:varyColors val="0"/>
        <c:ser>
          <c:idx val="0"/>
          <c:order val="0"/>
          <c:tx>
            <c:strRef>
              <c:f>'4 TH 2'!$B$1</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'4 TH 2'!$A$2:$A$1339</c:f>
              <c:strCache>
                <c:ptCount val="1337"/>
                <c:pt idx="0">
                  <c:v>1121.8739</c:v>
                </c:pt>
                <c:pt idx="1">
                  <c:v>1131.5066</c:v>
                </c:pt>
                <c:pt idx="2">
                  <c:v>1135.9407</c:v>
                </c:pt>
                <c:pt idx="3">
                  <c:v>1136.3994</c:v>
                </c:pt>
                <c:pt idx="4">
                  <c:v>1137.011</c:v>
                </c:pt>
                <c:pt idx="5">
                  <c:v>1137.4697</c:v>
                </c:pt>
                <c:pt idx="6">
                  <c:v>1141.4451</c:v>
                </c:pt>
                <c:pt idx="7">
                  <c:v>1146.7966</c:v>
                </c:pt>
                <c:pt idx="8">
                  <c:v>1149.3959</c:v>
                </c:pt>
                <c:pt idx="9">
                  <c:v>1163.4627</c:v>
                </c:pt>
                <c:pt idx="10">
                  <c:v>1241.565</c:v>
                </c:pt>
                <c:pt idx="11">
                  <c:v>1242.26</c:v>
                </c:pt>
                <c:pt idx="12">
                  <c:v>1242.816</c:v>
                </c:pt>
                <c:pt idx="13">
                  <c:v>1252.407</c:v>
                </c:pt>
                <c:pt idx="14">
                  <c:v>1253.936</c:v>
                </c:pt>
                <c:pt idx="15">
                  <c:v>1256.299</c:v>
                </c:pt>
                <c:pt idx="16">
                  <c:v>1261.442</c:v>
                </c:pt>
                <c:pt idx="17">
                  <c:v>1261.859</c:v>
                </c:pt>
                <c:pt idx="18">
                  <c:v>1263.249</c:v>
                </c:pt>
                <c:pt idx="19">
                  <c:v>1391.5287</c:v>
                </c:pt>
                <c:pt idx="20">
                  <c:v>1515.3449</c:v>
                </c:pt>
                <c:pt idx="21">
                  <c:v>1526.312</c:v>
                </c:pt>
                <c:pt idx="22">
                  <c:v>1532.4697</c:v>
                </c:pt>
                <c:pt idx="23">
                  <c:v>1534.3045</c:v>
                </c:pt>
                <c:pt idx="24">
                  <c:v>1607.5101</c:v>
                </c:pt>
                <c:pt idx="25">
                  <c:v>1615.7667</c:v>
                </c:pt>
                <c:pt idx="26">
                  <c:v>1621.3402</c:v>
                </c:pt>
                <c:pt idx="27">
                  <c:v>1621.8827</c:v>
                </c:pt>
                <c:pt idx="28">
                  <c:v>1622.1885</c:v>
                </c:pt>
                <c:pt idx="29">
                  <c:v>1625.43375</c:v>
                </c:pt>
                <c:pt idx="30">
                  <c:v>1627.28245</c:v>
                </c:pt>
                <c:pt idx="31">
                  <c:v>1628.4709</c:v>
                </c:pt>
                <c:pt idx="32">
                  <c:v>1629.8335</c:v>
                </c:pt>
                <c:pt idx="33">
                  <c:v>1631.6683</c:v>
                </c:pt>
                <c:pt idx="34">
                  <c:v>1631.8212</c:v>
                </c:pt>
                <c:pt idx="35">
                  <c:v>1632.03625</c:v>
                </c:pt>
                <c:pt idx="36">
                  <c:v>1632.56445</c:v>
                </c:pt>
                <c:pt idx="37">
                  <c:v>1633.0444</c:v>
                </c:pt>
                <c:pt idx="38">
                  <c:v>1633.9618</c:v>
                </c:pt>
                <c:pt idx="39">
                  <c:v>1634.5734</c:v>
                </c:pt>
                <c:pt idx="40">
                  <c:v>1635.73365</c:v>
                </c:pt>
                <c:pt idx="41">
                  <c:v>1639.5631</c:v>
                </c:pt>
                <c:pt idx="42">
                  <c:v>1646.4297</c:v>
                </c:pt>
                <c:pt idx="43">
                  <c:v>1664.9996</c:v>
                </c:pt>
                <c:pt idx="44">
                  <c:v>1674.6323</c:v>
                </c:pt>
                <c:pt idx="45">
                  <c:v>1682.597</c:v>
                </c:pt>
                <c:pt idx="46">
                  <c:v>1694.7964</c:v>
                </c:pt>
                <c:pt idx="47">
                  <c:v>1702.4553</c:v>
                </c:pt>
                <c:pt idx="48">
                  <c:v>1704.5681</c:v>
                </c:pt>
                <c:pt idx="49">
                  <c:v>1704.70015</c:v>
                </c:pt>
                <c:pt idx="50">
                  <c:v>1705.6245</c:v>
                </c:pt>
                <c:pt idx="51">
                  <c:v>1708.0014</c:v>
                </c:pt>
                <c:pt idx="52">
                  <c:v>1708.92575</c:v>
                </c:pt>
                <c:pt idx="53">
                  <c:v>1711.0268</c:v>
                </c:pt>
                <c:pt idx="54">
                  <c:v>1712.227</c:v>
                </c:pt>
                <c:pt idx="55">
                  <c:v>1719.4363</c:v>
                </c:pt>
                <c:pt idx="56">
                  <c:v>1720.3537</c:v>
                </c:pt>
                <c:pt idx="57">
                  <c:v>1725.5523</c:v>
                </c:pt>
                <c:pt idx="58">
                  <c:v>1727.54</c:v>
                </c:pt>
                <c:pt idx="59">
                  <c:v>1727.785</c:v>
                </c:pt>
                <c:pt idx="60">
                  <c:v>1728.897</c:v>
                </c:pt>
                <c:pt idx="61">
                  <c:v>1731.677</c:v>
                </c:pt>
                <c:pt idx="62">
                  <c:v>1737.376</c:v>
                </c:pt>
                <c:pt idx="63">
                  <c:v>1743.214</c:v>
                </c:pt>
                <c:pt idx="64">
                  <c:v>1744.465</c:v>
                </c:pt>
                <c:pt idx="65">
                  <c:v>1748.774</c:v>
                </c:pt>
                <c:pt idx="66">
                  <c:v>1759.338</c:v>
                </c:pt>
                <c:pt idx="67">
                  <c:v>1769.53165</c:v>
                </c:pt>
                <c:pt idx="68">
                  <c:v>1815.8759</c:v>
                </c:pt>
                <c:pt idx="69">
                  <c:v>1824.2854</c:v>
                </c:pt>
                <c:pt idx="70">
                  <c:v>1826.843</c:v>
                </c:pt>
                <c:pt idx="71">
                  <c:v>1832.094</c:v>
                </c:pt>
                <c:pt idx="72">
                  <c:v>1837.237</c:v>
                </c:pt>
                <c:pt idx="73">
                  <c:v>1837.2819</c:v>
                </c:pt>
                <c:pt idx="74">
                  <c:v>1842.519</c:v>
                </c:pt>
                <c:pt idx="75">
                  <c:v>1875.344</c:v>
                </c:pt>
                <c:pt idx="76">
                  <c:v>1877.9294</c:v>
                </c:pt>
                <c:pt idx="77">
                  <c:v>1880.07</c:v>
                </c:pt>
                <c:pt idx="78">
                  <c:v>1880.487</c:v>
                </c:pt>
                <c:pt idx="79">
                  <c:v>1906.35825</c:v>
                </c:pt>
                <c:pt idx="80">
                  <c:v>1909.52745</c:v>
                </c:pt>
                <c:pt idx="81">
                  <c:v>1917.3184</c:v>
                </c:pt>
                <c:pt idx="82">
                  <c:v>1964.78</c:v>
                </c:pt>
                <c:pt idx="83">
                  <c:v>1967.0227</c:v>
                </c:pt>
                <c:pt idx="84">
                  <c:v>1969.614</c:v>
                </c:pt>
                <c:pt idx="85">
                  <c:v>1972.95</c:v>
                </c:pt>
                <c:pt idx="86">
                  <c:v>1977.815</c:v>
                </c:pt>
                <c:pt idx="87">
                  <c:v>1980.07</c:v>
                </c:pt>
                <c:pt idx="88">
                  <c:v>1981.5819</c:v>
                </c:pt>
                <c:pt idx="89">
                  <c:v>1984.4533</c:v>
                </c:pt>
                <c:pt idx="90">
                  <c:v>1986.9334</c:v>
                </c:pt>
                <c:pt idx="91">
                  <c:v>2007.945</c:v>
                </c:pt>
                <c:pt idx="92">
                  <c:v>2020.177</c:v>
                </c:pt>
                <c:pt idx="93">
                  <c:v>2020.5523</c:v>
                </c:pt>
                <c:pt idx="94">
                  <c:v>2026.9741</c:v>
                </c:pt>
                <c:pt idx="95">
                  <c:v>2045.68525</c:v>
                </c:pt>
                <c:pt idx="96">
                  <c:v>2055.3249</c:v>
                </c:pt>
                <c:pt idx="97">
                  <c:v>2102.2647</c:v>
                </c:pt>
                <c:pt idx="98">
                  <c:v>2103.08</c:v>
                </c:pt>
                <c:pt idx="99">
                  <c:v>2104.1134</c:v>
                </c:pt>
                <c:pt idx="100">
                  <c:v>2117.33885</c:v>
                </c:pt>
                <c:pt idx="101">
                  <c:v>2128.43105</c:v>
                </c:pt>
                <c:pt idx="102">
                  <c:v>2130.6759</c:v>
                </c:pt>
                <c:pt idx="103">
                  <c:v>2134.9015</c:v>
                </c:pt>
                <c:pt idx="104">
                  <c:v>2136.88225</c:v>
                </c:pt>
                <c:pt idx="105">
                  <c:v>2137.6536</c:v>
                </c:pt>
                <c:pt idx="106">
                  <c:v>2138.0707</c:v>
                </c:pt>
                <c:pt idx="107">
                  <c:v>2150.469</c:v>
                </c:pt>
                <c:pt idx="108">
                  <c:v>2154.361</c:v>
                </c:pt>
                <c:pt idx="109">
                  <c:v>2155.6815</c:v>
                </c:pt>
                <c:pt idx="110">
                  <c:v>2156.7518</c:v>
                </c:pt>
                <c:pt idx="111">
                  <c:v>2166.732</c:v>
                </c:pt>
                <c:pt idx="112">
                  <c:v>2196.4732</c:v>
                </c:pt>
                <c:pt idx="113">
                  <c:v>2198.18985</c:v>
                </c:pt>
                <c:pt idx="114">
                  <c:v>2200.83085</c:v>
                </c:pt>
                <c:pt idx="115">
                  <c:v>2201.0971</c:v>
                </c:pt>
                <c:pt idx="116">
                  <c:v>2203.47185</c:v>
                </c:pt>
                <c:pt idx="117">
                  <c:v>2203.73595</c:v>
                </c:pt>
                <c:pt idx="118">
                  <c:v>2205.9808</c:v>
                </c:pt>
                <c:pt idx="119">
                  <c:v>2207.69745</c:v>
                </c:pt>
                <c:pt idx="120">
                  <c:v>2211.13075</c:v>
                </c:pt>
                <c:pt idx="121">
                  <c:v>2217.46915</c:v>
                </c:pt>
                <c:pt idx="122">
                  <c:v>2217.6012</c:v>
                </c:pt>
                <c:pt idx="123">
                  <c:v>2219.4451</c:v>
                </c:pt>
                <c:pt idx="124">
                  <c:v>2221.56445</c:v>
                </c:pt>
                <c:pt idx="125">
                  <c:v>2250.8352</c:v>
                </c:pt>
                <c:pt idx="126">
                  <c:v>2254.7967</c:v>
                </c:pt>
                <c:pt idx="127">
                  <c:v>2257.47525</c:v>
                </c:pt>
                <c:pt idx="128">
                  <c:v>2261.5688</c:v>
                </c:pt>
                <c:pt idx="129">
                  <c:v>2302.3</c:v>
                </c:pt>
                <c:pt idx="130">
                  <c:v>2304.0022</c:v>
                </c:pt>
                <c:pt idx="131">
                  <c:v>2322.6218</c:v>
                </c:pt>
                <c:pt idx="132">
                  <c:v>2331.519</c:v>
                </c:pt>
                <c:pt idx="133">
                  <c:v>2352.96845</c:v>
                </c:pt>
                <c:pt idx="134">
                  <c:v>2362.22905</c:v>
                </c:pt>
                <c:pt idx="135">
                  <c:v>2395.17155</c:v>
                </c:pt>
                <c:pt idx="136">
                  <c:v>2396.0959</c:v>
                </c:pt>
                <c:pt idx="137">
                  <c:v>2404.7338</c:v>
                </c:pt>
                <c:pt idx="138">
                  <c:v>2416.955</c:v>
                </c:pt>
                <c:pt idx="139">
                  <c:v>2438.0552</c:v>
                </c:pt>
                <c:pt idx="140">
                  <c:v>2457.21115</c:v>
                </c:pt>
                <c:pt idx="141">
                  <c:v>2457.502</c:v>
                </c:pt>
                <c:pt idx="142">
                  <c:v>2459.7201</c:v>
                </c:pt>
                <c:pt idx="143">
                  <c:v>2464.6188</c:v>
                </c:pt>
                <c:pt idx="144">
                  <c:v>2473.3341</c:v>
                </c:pt>
                <c:pt idx="145">
                  <c:v>2480.9791</c:v>
                </c:pt>
                <c:pt idx="146">
                  <c:v>2483.736</c:v>
                </c:pt>
                <c:pt idx="147">
                  <c:v>2494.022</c:v>
                </c:pt>
                <c:pt idx="148">
                  <c:v>2497.0383</c:v>
                </c:pt>
                <c:pt idx="149">
                  <c:v>2498.4144</c:v>
                </c:pt>
                <c:pt idx="150">
                  <c:v>2523.1695</c:v>
                </c:pt>
                <c:pt idx="151">
                  <c:v>2527.81865</c:v>
                </c:pt>
                <c:pt idx="152">
                  <c:v>2534.39375</c:v>
                </c:pt>
                <c:pt idx="153">
                  <c:v>2566.4707</c:v>
                </c:pt>
                <c:pt idx="154">
                  <c:v>2585.269</c:v>
                </c:pt>
                <c:pt idx="155">
                  <c:v>2585.85065</c:v>
                </c:pt>
                <c:pt idx="156">
                  <c:v>2597.779</c:v>
                </c:pt>
                <c:pt idx="157">
                  <c:v>2632.992</c:v>
                </c:pt>
                <c:pt idx="158">
                  <c:v>2639.0429</c:v>
                </c:pt>
                <c:pt idx="159">
                  <c:v>2643.2685</c:v>
                </c:pt>
                <c:pt idx="160">
                  <c:v>2680.9493</c:v>
                </c:pt>
                <c:pt idx="161">
                  <c:v>2689.4954</c:v>
                </c:pt>
                <c:pt idx="162">
                  <c:v>2690.1138</c:v>
                </c:pt>
                <c:pt idx="163">
                  <c:v>2699.56835</c:v>
                </c:pt>
                <c:pt idx="164">
                  <c:v>2709.1119</c:v>
                </c:pt>
                <c:pt idx="165">
                  <c:v>2709.24395</c:v>
                </c:pt>
                <c:pt idx="166">
                  <c:v>2710.82855</c:v>
                </c:pt>
                <c:pt idx="167">
                  <c:v>2719.27975</c:v>
                </c:pt>
                <c:pt idx="168">
                  <c:v>2721.3208</c:v>
                </c:pt>
                <c:pt idx="169">
                  <c:v>2727.3951</c:v>
                </c:pt>
                <c:pt idx="170">
                  <c:v>2730.10785</c:v>
                </c:pt>
                <c:pt idx="171">
                  <c:v>2731.9122</c:v>
                </c:pt>
                <c:pt idx="172">
                  <c:v>2741.948</c:v>
                </c:pt>
                <c:pt idx="173">
                  <c:v>2755.02095</c:v>
                </c:pt>
                <c:pt idx="174">
                  <c:v>2775.19215</c:v>
                </c:pt>
                <c:pt idx="175">
                  <c:v>2789.0574</c:v>
                </c:pt>
                <c:pt idx="176">
                  <c:v>2801.2588</c:v>
                </c:pt>
                <c:pt idx="177">
                  <c:v>2803.69785</c:v>
                </c:pt>
                <c:pt idx="178">
                  <c:v>2842.76075</c:v>
                </c:pt>
                <c:pt idx="179">
                  <c:v>2850.68375</c:v>
                </c:pt>
                <c:pt idx="180">
                  <c:v>2855.43755</c:v>
                </c:pt>
                <c:pt idx="181">
                  <c:v>2866.091</c:v>
                </c:pt>
                <c:pt idx="182">
                  <c:v>2867.1196</c:v>
                </c:pt>
                <c:pt idx="183">
                  <c:v>2897.3235</c:v>
                </c:pt>
                <c:pt idx="184">
                  <c:v>2899.48935</c:v>
                </c:pt>
                <c:pt idx="185">
                  <c:v>2902.9065</c:v>
                </c:pt>
                <c:pt idx="186">
                  <c:v>2904.088</c:v>
                </c:pt>
                <c:pt idx="187">
                  <c:v>2913.569</c:v>
                </c:pt>
                <c:pt idx="188">
                  <c:v>2927.0647</c:v>
                </c:pt>
                <c:pt idx="189">
                  <c:v>2974.126</c:v>
                </c:pt>
                <c:pt idx="190">
                  <c:v>3021.80915</c:v>
                </c:pt>
                <c:pt idx="191">
                  <c:v>3044.2133</c:v>
                </c:pt>
                <c:pt idx="192">
                  <c:v>3046.062</c:v>
                </c:pt>
                <c:pt idx="193">
                  <c:v>3056.3881</c:v>
                </c:pt>
                <c:pt idx="194">
                  <c:v>3062.50825</c:v>
                </c:pt>
                <c:pt idx="195">
                  <c:v>3070.8087</c:v>
                </c:pt>
                <c:pt idx="196">
                  <c:v>3077.0955</c:v>
                </c:pt>
                <c:pt idx="197">
                  <c:v>3161.454</c:v>
                </c:pt>
                <c:pt idx="198">
                  <c:v>3167.45585</c:v>
                </c:pt>
                <c:pt idx="199">
                  <c:v>3171.6149</c:v>
                </c:pt>
                <c:pt idx="200">
                  <c:v>3172.018</c:v>
                </c:pt>
                <c:pt idx="201">
                  <c:v>3176.2877</c:v>
                </c:pt>
                <c:pt idx="202">
                  <c:v>3176.8159</c:v>
                </c:pt>
                <c:pt idx="203">
                  <c:v>3180.5101</c:v>
                </c:pt>
                <c:pt idx="204">
                  <c:v>3201.24515</c:v>
                </c:pt>
                <c:pt idx="205">
                  <c:v>3206.49135</c:v>
                </c:pt>
                <c:pt idx="206">
                  <c:v>3208.787</c:v>
                </c:pt>
                <c:pt idx="207">
                  <c:v>3213.62205</c:v>
                </c:pt>
                <c:pt idx="208">
                  <c:v>3227.1211</c:v>
                </c:pt>
                <c:pt idx="209">
                  <c:v>3238.4357</c:v>
                </c:pt>
                <c:pt idx="210">
                  <c:v>3260.199</c:v>
                </c:pt>
                <c:pt idx="211">
                  <c:v>3268.84665</c:v>
                </c:pt>
                <c:pt idx="212">
                  <c:v>3277.161</c:v>
                </c:pt>
                <c:pt idx="213">
                  <c:v>3279.86855</c:v>
                </c:pt>
                <c:pt idx="214">
                  <c:v>3292.52985</c:v>
                </c:pt>
                <c:pt idx="215">
                  <c:v>3309.7926</c:v>
                </c:pt>
                <c:pt idx="216">
                  <c:v>3353.284</c:v>
                </c:pt>
                <c:pt idx="217">
                  <c:v>3353.4703</c:v>
                </c:pt>
                <c:pt idx="218">
                  <c:v>3366.6697</c:v>
                </c:pt>
                <c:pt idx="219">
                  <c:v>3378.91</c:v>
                </c:pt>
                <c:pt idx="220">
                  <c:v>3385.39915</c:v>
                </c:pt>
                <c:pt idx="221">
                  <c:v>3392.3652</c:v>
                </c:pt>
                <c:pt idx="222">
                  <c:v>3392.9768</c:v>
                </c:pt>
                <c:pt idx="223">
                  <c:v>3393.35635</c:v>
                </c:pt>
                <c:pt idx="224">
                  <c:v>3410.324</c:v>
                </c:pt>
                <c:pt idx="225">
                  <c:v>3443.064</c:v>
                </c:pt>
                <c:pt idx="226">
                  <c:v>3471.4096</c:v>
                </c:pt>
                <c:pt idx="227">
                  <c:v>3481.868</c:v>
                </c:pt>
                <c:pt idx="228">
                  <c:v>3484.331</c:v>
                </c:pt>
                <c:pt idx="229">
                  <c:v>3490.5491</c:v>
                </c:pt>
                <c:pt idx="230">
                  <c:v>3500.6123</c:v>
                </c:pt>
                <c:pt idx="231">
                  <c:v>3537.703</c:v>
                </c:pt>
                <c:pt idx="232">
                  <c:v>3554.203</c:v>
                </c:pt>
                <c:pt idx="233">
                  <c:v>3556.9223</c:v>
                </c:pt>
                <c:pt idx="234">
                  <c:v>3558.62025</c:v>
                </c:pt>
                <c:pt idx="235">
                  <c:v>3561.8889</c:v>
                </c:pt>
                <c:pt idx="236">
                  <c:v>3577.999</c:v>
                </c:pt>
                <c:pt idx="237">
                  <c:v>3579.8287</c:v>
                </c:pt>
                <c:pt idx="238">
                  <c:v>3591.48</c:v>
                </c:pt>
                <c:pt idx="239">
                  <c:v>3594.17085</c:v>
                </c:pt>
                <c:pt idx="240">
                  <c:v>3597.596</c:v>
                </c:pt>
                <c:pt idx="241">
                  <c:v>3645.0894</c:v>
                </c:pt>
                <c:pt idx="242">
                  <c:v>3659.346</c:v>
                </c:pt>
                <c:pt idx="243">
                  <c:v>3693.428</c:v>
                </c:pt>
                <c:pt idx="244">
                  <c:v>3704.3545</c:v>
                </c:pt>
                <c:pt idx="245">
                  <c:v>3732.6251</c:v>
                </c:pt>
                <c:pt idx="246">
                  <c:v>3736.4647</c:v>
                </c:pt>
                <c:pt idx="247">
                  <c:v>3756.6216</c:v>
                </c:pt>
                <c:pt idx="248">
                  <c:v>3757.8448</c:v>
                </c:pt>
                <c:pt idx="249">
                  <c:v>3761.292</c:v>
                </c:pt>
                <c:pt idx="250">
                  <c:v>3766.8838</c:v>
                </c:pt>
                <c:pt idx="251">
                  <c:v>3847.674</c:v>
                </c:pt>
                <c:pt idx="252">
                  <c:v>3857.75925</c:v>
                </c:pt>
                <c:pt idx="253">
                  <c:v>3861.20965</c:v>
                </c:pt>
                <c:pt idx="254">
                  <c:v>3866.8552</c:v>
                </c:pt>
                <c:pt idx="255">
                  <c:v>3875.7341</c:v>
                </c:pt>
                <c:pt idx="256">
                  <c:v>3877.30425</c:v>
                </c:pt>
                <c:pt idx="257">
                  <c:v>3906.127</c:v>
                </c:pt>
                <c:pt idx="258">
                  <c:v>3925.7582</c:v>
                </c:pt>
                <c:pt idx="259">
                  <c:v>3935.1799</c:v>
                </c:pt>
                <c:pt idx="260">
                  <c:v>3943.5954</c:v>
                </c:pt>
                <c:pt idx="261">
                  <c:v>3947.4131</c:v>
                </c:pt>
                <c:pt idx="262">
                  <c:v>3956.07145</c:v>
                </c:pt>
                <c:pt idx="263">
                  <c:v>3972.9247</c:v>
                </c:pt>
                <c:pt idx="264">
                  <c:v>3981.9768</c:v>
                </c:pt>
                <c:pt idx="265">
                  <c:v>3987.926</c:v>
                </c:pt>
                <c:pt idx="266">
                  <c:v>3989.841</c:v>
                </c:pt>
                <c:pt idx="267">
                  <c:v>3994.1778</c:v>
                </c:pt>
                <c:pt idx="268">
                  <c:v>4005.4225</c:v>
                </c:pt>
                <c:pt idx="269">
                  <c:v>4032.2407</c:v>
                </c:pt>
                <c:pt idx="270">
                  <c:v>4040.55825</c:v>
                </c:pt>
                <c:pt idx="271">
                  <c:v>4058.1161</c:v>
                </c:pt>
                <c:pt idx="272">
                  <c:v>4058.71245</c:v>
                </c:pt>
                <c:pt idx="273">
                  <c:v>4074.4537</c:v>
                </c:pt>
                <c:pt idx="274">
                  <c:v>4076.497</c:v>
                </c:pt>
                <c:pt idx="275">
                  <c:v>4133.64165</c:v>
                </c:pt>
                <c:pt idx="276">
                  <c:v>4134.08245</c:v>
                </c:pt>
                <c:pt idx="277">
                  <c:v>4137.5227</c:v>
                </c:pt>
                <c:pt idx="278">
                  <c:v>4149.736</c:v>
                </c:pt>
                <c:pt idx="279">
                  <c:v>4151.0287</c:v>
                </c:pt>
                <c:pt idx="280">
                  <c:v>4185.0979</c:v>
                </c:pt>
                <c:pt idx="281">
                  <c:v>4189.1131</c:v>
                </c:pt>
                <c:pt idx="282">
                  <c:v>4234.927</c:v>
                </c:pt>
                <c:pt idx="283">
                  <c:v>4237.12655</c:v>
                </c:pt>
                <c:pt idx="284">
                  <c:v>4239.89265</c:v>
                </c:pt>
                <c:pt idx="285">
                  <c:v>4243.59005</c:v>
                </c:pt>
                <c:pt idx="286">
                  <c:v>4260.744</c:v>
                </c:pt>
                <c:pt idx="287">
                  <c:v>4266.1658</c:v>
                </c:pt>
                <c:pt idx="288">
                  <c:v>4296.2712</c:v>
                </c:pt>
                <c:pt idx="289">
                  <c:v>4320.41085</c:v>
                </c:pt>
                <c:pt idx="290">
                  <c:v>4337.7352</c:v>
                </c:pt>
                <c:pt idx="291">
                  <c:v>4340.4409</c:v>
                </c:pt>
                <c:pt idx="292">
                  <c:v>4347.02335</c:v>
                </c:pt>
                <c:pt idx="293">
                  <c:v>4349.462</c:v>
                </c:pt>
                <c:pt idx="294">
                  <c:v>4350.5144</c:v>
                </c:pt>
                <c:pt idx="295">
                  <c:v>4357.04365</c:v>
                </c:pt>
                <c:pt idx="296">
                  <c:v>4391.652</c:v>
                </c:pt>
                <c:pt idx="297">
                  <c:v>4399.731</c:v>
                </c:pt>
                <c:pt idx="298">
                  <c:v>4402.233</c:v>
                </c:pt>
                <c:pt idx="299">
                  <c:v>4415.1588</c:v>
                </c:pt>
                <c:pt idx="300">
                  <c:v>4428.88785</c:v>
                </c:pt>
                <c:pt idx="301">
                  <c:v>4433.3877</c:v>
                </c:pt>
                <c:pt idx="302">
                  <c:v>4433.9159</c:v>
                </c:pt>
                <c:pt idx="303">
                  <c:v>4435.0942</c:v>
                </c:pt>
                <c:pt idx="304">
                  <c:v>4438.2634</c:v>
                </c:pt>
                <c:pt idx="305">
                  <c:v>4441.21315</c:v>
                </c:pt>
                <c:pt idx="306">
                  <c:v>4449.462</c:v>
                </c:pt>
                <c:pt idx="307">
                  <c:v>4454.40265</c:v>
                </c:pt>
                <c:pt idx="308">
                  <c:v>4462.7218</c:v>
                </c:pt>
                <c:pt idx="309">
                  <c:v>4463.2051</c:v>
                </c:pt>
                <c:pt idx="310">
                  <c:v>4466.6214</c:v>
                </c:pt>
                <c:pt idx="311">
                  <c:v>4500.33925</c:v>
                </c:pt>
                <c:pt idx="312">
                  <c:v>4504.6624</c:v>
                </c:pt>
                <c:pt idx="313">
                  <c:v>4518.82625</c:v>
                </c:pt>
                <c:pt idx="314">
                  <c:v>4527.18295</c:v>
                </c:pt>
                <c:pt idx="315">
                  <c:v>4529.477</c:v>
                </c:pt>
                <c:pt idx="316">
                  <c:v>4536.259</c:v>
                </c:pt>
                <c:pt idx="317">
                  <c:v>4544.2348</c:v>
                </c:pt>
                <c:pt idx="318">
                  <c:v>4561.1885</c:v>
                </c:pt>
                <c:pt idx="319">
                  <c:v>4562.8421</c:v>
                </c:pt>
                <c:pt idx="320">
                  <c:v>4564.19145</c:v>
                </c:pt>
                <c:pt idx="321">
                  <c:v>4571.41305</c:v>
                </c:pt>
                <c:pt idx="322">
                  <c:v>4618.0799</c:v>
                </c:pt>
                <c:pt idx="323">
                  <c:v>4646.759</c:v>
                </c:pt>
                <c:pt idx="324">
                  <c:v>4661.28635</c:v>
                </c:pt>
                <c:pt idx="325">
                  <c:v>4667.60765</c:v>
                </c:pt>
                <c:pt idx="326">
                  <c:v>4670.64</c:v>
                </c:pt>
                <c:pt idx="327">
                  <c:v>4673.3922</c:v>
                </c:pt>
                <c:pt idx="328">
                  <c:v>4686.3887</c:v>
                </c:pt>
                <c:pt idx="329">
                  <c:v>4687.797</c:v>
                </c:pt>
                <c:pt idx="330">
                  <c:v>4718.20355</c:v>
                </c:pt>
                <c:pt idx="331">
                  <c:v>4719.52405</c:v>
                </c:pt>
                <c:pt idx="332">
                  <c:v>4719.73655</c:v>
                </c:pt>
                <c:pt idx="333">
                  <c:v>4738.2682</c:v>
                </c:pt>
                <c:pt idx="334">
                  <c:v>4746.344</c:v>
                </c:pt>
                <c:pt idx="335">
                  <c:v>4747.0529</c:v>
                </c:pt>
                <c:pt idx="336">
                  <c:v>4751.07</c:v>
                </c:pt>
                <c:pt idx="337">
                  <c:v>4753.6368</c:v>
                </c:pt>
                <c:pt idx="338">
                  <c:v>4762.329</c:v>
                </c:pt>
                <c:pt idx="339">
                  <c:v>4766.022</c:v>
                </c:pt>
                <c:pt idx="340">
                  <c:v>4779.6023</c:v>
                </c:pt>
                <c:pt idx="341">
                  <c:v>4795.6568</c:v>
                </c:pt>
                <c:pt idx="342">
                  <c:v>4827.90495</c:v>
                </c:pt>
                <c:pt idx="343">
                  <c:v>4830.63</c:v>
                </c:pt>
                <c:pt idx="344">
                  <c:v>4837.5823</c:v>
                </c:pt>
                <c:pt idx="345">
                  <c:v>4846.92015</c:v>
                </c:pt>
                <c:pt idx="346">
                  <c:v>4877.98105</c:v>
                </c:pt>
                <c:pt idx="347">
                  <c:v>4883.866</c:v>
                </c:pt>
                <c:pt idx="348">
                  <c:v>4889.0368</c:v>
                </c:pt>
                <c:pt idx="349">
                  <c:v>4889.9995</c:v>
                </c:pt>
                <c:pt idx="350">
                  <c:v>4894.7533</c:v>
                </c:pt>
                <c:pt idx="351">
                  <c:v>4906.40965</c:v>
                </c:pt>
                <c:pt idx="352">
                  <c:v>4915.05985</c:v>
                </c:pt>
                <c:pt idx="353">
                  <c:v>4922.9159</c:v>
                </c:pt>
                <c:pt idx="354">
                  <c:v>4931.647</c:v>
                </c:pt>
                <c:pt idx="355">
                  <c:v>4934.705</c:v>
                </c:pt>
                <c:pt idx="356">
                  <c:v>4949.7587</c:v>
                </c:pt>
                <c:pt idx="357">
                  <c:v>4992.3764</c:v>
                </c:pt>
                <c:pt idx="358">
                  <c:v>5002.7827</c:v>
                </c:pt>
                <c:pt idx="359">
                  <c:v>5003.853</c:v>
                </c:pt>
                <c:pt idx="360">
                  <c:v>5012.471</c:v>
                </c:pt>
                <c:pt idx="361">
                  <c:v>5028.1466</c:v>
                </c:pt>
                <c:pt idx="362">
                  <c:v>5031.26955</c:v>
                </c:pt>
                <c:pt idx="363">
                  <c:v>5080.096</c:v>
                </c:pt>
                <c:pt idx="364">
                  <c:v>5116.5004</c:v>
                </c:pt>
                <c:pt idx="365">
                  <c:v>5124.1887</c:v>
                </c:pt>
                <c:pt idx="366">
                  <c:v>5125.2157</c:v>
                </c:pt>
                <c:pt idx="367">
                  <c:v>5138.2567</c:v>
                </c:pt>
                <c:pt idx="368">
                  <c:v>5148.5526</c:v>
                </c:pt>
                <c:pt idx="369">
                  <c:v>5152.134</c:v>
                </c:pt>
                <c:pt idx="370">
                  <c:v>5209.57885</c:v>
                </c:pt>
                <c:pt idx="371">
                  <c:v>5227.98875</c:v>
                </c:pt>
                <c:pt idx="372">
                  <c:v>5240.765</c:v>
                </c:pt>
                <c:pt idx="373">
                  <c:v>5245.2269</c:v>
                </c:pt>
                <c:pt idx="374">
                  <c:v>5246.047</c:v>
                </c:pt>
                <c:pt idx="375">
                  <c:v>5253.524</c:v>
                </c:pt>
                <c:pt idx="376">
                  <c:v>5257.50795</c:v>
                </c:pt>
                <c:pt idx="377">
                  <c:v>5261.46945</c:v>
                </c:pt>
                <c:pt idx="378">
                  <c:v>5266.3656</c:v>
                </c:pt>
                <c:pt idx="379">
                  <c:v>5267.81815</c:v>
                </c:pt>
                <c:pt idx="380">
                  <c:v>5272.1758</c:v>
                </c:pt>
                <c:pt idx="381">
                  <c:v>5312.16985</c:v>
                </c:pt>
                <c:pt idx="382">
                  <c:v>5325.651</c:v>
                </c:pt>
                <c:pt idx="383">
                  <c:v>5327.40025</c:v>
                </c:pt>
                <c:pt idx="384">
                  <c:v>5354.07465</c:v>
                </c:pt>
                <c:pt idx="385">
                  <c:v>5373.36425</c:v>
                </c:pt>
                <c:pt idx="386">
                  <c:v>5375.038</c:v>
                </c:pt>
                <c:pt idx="387">
                  <c:v>5377.4578</c:v>
                </c:pt>
                <c:pt idx="388">
                  <c:v>5383.536</c:v>
                </c:pt>
                <c:pt idx="389">
                  <c:v>5385.3379</c:v>
                </c:pt>
                <c:pt idx="390">
                  <c:v>5397.6167</c:v>
                </c:pt>
                <c:pt idx="391">
                  <c:v>5400.9805</c:v>
                </c:pt>
                <c:pt idx="392">
                  <c:v>5415.6612</c:v>
                </c:pt>
                <c:pt idx="393">
                  <c:v>5425.02335</c:v>
                </c:pt>
                <c:pt idx="394">
                  <c:v>5428.7277</c:v>
                </c:pt>
                <c:pt idx="395">
                  <c:v>5438.7491</c:v>
                </c:pt>
                <c:pt idx="396">
                  <c:v>5458.04645</c:v>
                </c:pt>
                <c:pt idx="397">
                  <c:v>5469.0066</c:v>
                </c:pt>
                <c:pt idx="398">
                  <c:v>5472.449</c:v>
                </c:pt>
                <c:pt idx="399">
                  <c:v>5478.0368</c:v>
                </c:pt>
                <c:pt idx="400">
                  <c:v>5484.4673</c:v>
                </c:pt>
                <c:pt idx="401">
                  <c:v>5488.262</c:v>
                </c:pt>
                <c:pt idx="402">
                  <c:v>5584.3057</c:v>
                </c:pt>
                <c:pt idx="403">
                  <c:v>5594.8455</c:v>
                </c:pt>
                <c:pt idx="404">
                  <c:v>5615.369</c:v>
                </c:pt>
                <c:pt idx="405">
                  <c:v>5630.45785</c:v>
                </c:pt>
                <c:pt idx="406">
                  <c:v>5649.715</c:v>
                </c:pt>
                <c:pt idx="407">
                  <c:v>5662.225</c:v>
                </c:pt>
                <c:pt idx="408">
                  <c:v>5693.4305</c:v>
                </c:pt>
                <c:pt idx="409">
                  <c:v>5699.8375</c:v>
                </c:pt>
                <c:pt idx="410">
                  <c:v>5708.867</c:v>
                </c:pt>
                <c:pt idx="411">
                  <c:v>5709.1644</c:v>
                </c:pt>
                <c:pt idx="412">
                  <c:v>5729.0053</c:v>
                </c:pt>
                <c:pt idx="413">
                  <c:v>5757.41345</c:v>
                </c:pt>
                <c:pt idx="414">
                  <c:v>5836.5204</c:v>
                </c:pt>
                <c:pt idx="415">
                  <c:v>5846.9176</c:v>
                </c:pt>
                <c:pt idx="416">
                  <c:v>5855.9025</c:v>
                </c:pt>
                <c:pt idx="417">
                  <c:v>5910.944</c:v>
                </c:pt>
                <c:pt idx="418">
                  <c:v>5920.1041</c:v>
                </c:pt>
                <c:pt idx="419">
                  <c:v>5926.846</c:v>
                </c:pt>
                <c:pt idx="420">
                  <c:v>5934.3798</c:v>
                </c:pt>
                <c:pt idx="421">
                  <c:v>5966.8874</c:v>
                </c:pt>
                <c:pt idx="422">
                  <c:v>5969.723</c:v>
                </c:pt>
                <c:pt idx="423">
                  <c:v>5972.378</c:v>
                </c:pt>
                <c:pt idx="424">
                  <c:v>5974.3847</c:v>
                </c:pt>
                <c:pt idx="425">
                  <c:v>5976.8311</c:v>
                </c:pt>
                <c:pt idx="426">
                  <c:v>5979.731</c:v>
                </c:pt>
                <c:pt idx="427">
                  <c:v>5989.52365</c:v>
                </c:pt>
                <c:pt idx="428">
                  <c:v>6059.173</c:v>
                </c:pt>
                <c:pt idx="429">
                  <c:v>6067.12675</c:v>
                </c:pt>
                <c:pt idx="430">
                  <c:v>6079.6715</c:v>
                </c:pt>
                <c:pt idx="431">
                  <c:v>6082.405</c:v>
                </c:pt>
                <c:pt idx="432">
                  <c:v>6112.35295</c:v>
                </c:pt>
                <c:pt idx="433">
                  <c:v>6113.23105</c:v>
                </c:pt>
                <c:pt idx="434">
                  <c:v>6117.4945</c:v>
                </c:pt>
                <c:pt idx="435">
                  <c:v>6123.5688</c:v>
                </c:pt>
                <c:pt idx="436">
                  <c:v>6128.79745</c:v>
                </c:pt>
                <c:pt idx="437">
                  <c:v>6184.2994</c:v>
                </c:pt>
                <c:pt idx="438">
                  <c:v>6185.3208</c:v>
                </c:pt>
                <c:pt idx="439">
                  <c:v>6186.127</c:v>
                </c:pt>
                <c:pt idx="440">
                  <c:v>6196.448</c:v>
                </c:pt>
                <c:pt idx="441">
                  <c:v>6198.7518</c:v>
                </c:pt>
                <c:pt idx="442">
                  <c:v>6203.90175</c:v>
                </c:pt>
                <c:pt idx="443">
                  <c:v>6238.298</c:v>
                </c:pt>
                <c:pt idx="444">
                  <c:v>6250.435</c:v>
                </c:pt>
                <c:pt idx="445">
                  <c:v>6272.4772</c:v>
                </c:pt>
                <c:pt idx="446">
                  <c:v>6282.235</c:v>
                </c:pt>
                <c:pt idx="447">
                  <c:v>6289.7549</c:v>
                </c:pt>
                <c:pt idx="448">
                  <c:v>6311.952</c:v>
                </c:pt>
                <c:pt idx="449">
                  <c:v>6313.759</c:v>
                </c:pt>
                <c:pt idx="450">
                  <c:v>6334.34355</c:v>
                </c:pt>
                <c:pt idx="451">
                  <c:v>6338.0756</c:v>
                </c:pt>
                <c:pt idx="452">
                  <c:v>6356.2707</c:v>
                </c:pt>
                <c:pt idx="453">
                  <c:v>6358.77645</c:v>
                </c:pt>
                <c:pt idx="454">
                  <c:v>6360.9936</c:v>
                </c:pt>
                <c:pt idx="455">
                  <c:v>6373.55735</c:v>
                </c:pt>
                <c:pt idx="456">
                  <c:v>6389.37785</c:v>
                </c:pt>
                <c:pt idx="457">
                  <c:v>6393.60345</c:v>
                </c:pt>
                <c:pt idx="458">
                  <c:v>6402.29135</c:v>
                </c:pt>
                <c:pt idx="459">
                  <c:v>6406.4107</c:v>
                </c:pt>
                <c:pt idx="460">
                  <c:v>6414.178</c:v>
                </c:pt>
                <c:pt idx="461">
                  <c:v>6435.6237</c:v>
                </c:pt>
                <c:pt idx="462">
                  <c:v>6455.86265</c:v>
                </c:pt>
                <c:pt idx="463">
                  <c:v>6457.8434</c:v>
                </c:pt>
                <c:pt idx="464">
                  <c:v>6474.013</c:v>
                </c:pt>
                <c:pt idx="465">
                  <c:v>6496.886</c:v>
                </c:pt>
                <c:pt idx="466">
                  <c:v>6500.2359</c:v>
                </c:pt>
                <c:pt idx="467">
                  <c:v>6548.19505</c:v>
                </c:pt>
                <c:pt idx="468">
                  <c:v>6551.7501</c:v>
                </c:pt>
                <c:pt idx="469">
                  <c:v>6555.07035</c:v>
                </c:pt>
                <c:pt idx="470">
                  <c:v>6571.02435</c:v>
                </c:pt>
                <c:pt idx="471">
                  <c:v>6571.544</c:v>
                </c:pt>
                <c:pt idx="472">
                  <c:v>6593.5083</c:v>
                </c:pt>
                <c:pt idx="473">
                  <c:v>6600.20595</c:v>
                </c:pt>
                <c:pt idx="474">
                  <c:v>6600.361</c:v>
                </c:pt>
                <c:pt idx="475">
                  <c:v>6610.1097</c:v>
                </c:pt>
                <c:pt idx="476">
                  <c:v>6640.54485</c:v>
                </c:pt>
                <c:pt idx="477">
                  <c:v>6652.5288</c:v>
                </c:pt>
                <c:pt idx="478">
                  <c:v>6653.7886</c:v>
                </c:pt>
                <c:pt idx="479">
                  <c:v>6664.68595</c:v>
                </c:pt>
                <c:pt idx="480">
                  <c:v>6666.243</c:v>
                </c:pt>
                <c:pt idx="481">
                  <c:v>6686.4313</c:v>
                </c:pt>
                <c:pt idx="482">
                  <c:v>6710.1919</c:v>
                </c:pt>
                <c:pt idx="483">
                  <c:v>6746.7425</c:v>
                </c:pt>
                <c:pt idx="484">
                  <c:v>6748.5912</c:v>
                </c:pt>
                <c:pt idx="485">
                  <c:v>6753.038</c:v>
                </c:pt>
                <c:pt idx="486">
                  <c:v>6770.1925</c:v>
                </c:pt>
                <c:pt idx="487">
                  <c:v>6775.961</c:v>
                </c:pt>
                <c:pt idx="488">
                  <c:v>6781.3542</c:v>
                </c:pt>
                <c:pt idx="489">
                  <c:v>6796.86325</c:v>
                </c:pt>
                <c:pt idx="490">
                  <c:v>6799.458</c:v>
                </c:pt>
                <c:pt idx="491">
                  <c:v>6837.3687</c:v>
                </c:pt>
                <c:pt idx="492">
                  <c:v>6849.026</c:v>
                </c:pt>
                <c:pt idx="493">
                  <c:v>6858.4796</c:v>
                </c:pt>
                <c:pt idx="494">
                  <c:v>6875.961</c:v>
                </c:pt>
                <c:pt idx="495">
                  <c:v>6877.9801</c:v>
                </c:pt>
                <c:pt idx="496">
                  <c:v>6933.24225</c:v>
                </c:pt>
                <c:pt idx="497">
                  <c:v>6940.90985</c:v>
                </c:pt>
                <c:pt idx="498">
                  <c:v>6948.7008</c:v>
                </c:pt>
                <c:pt idx="499">
                  <c:v>6985.50695</c:v>
                </c:pt>
                <c:pt idx="500">
                  <c:v>6986.697</c:v>
                </c:pt>
                <c:pt idx="501">
                  <c:v>7045.499</c:v>
                </c:pt>
                <c:pt idx="502">
                  <c:v>7046.7222</c:v>
                </c:pt>
                <c:pt idx="503">
                  <c:v>7050.0213</c:v>
                </c:pt>
                <c:pt idx="504">
                  <c:v>7050.642</c:v>
                </c:pt>
                <c:pt idx="505">
                  <c:v>7077.1894</c:v>
                </c:pt>
                <c:pt idx="506">
                  <c:v>7133.9025</c:v>
                </c:pt>
                <c:pt idx="507">
                  <c:v>7144.86265</c:v>
                </c:pt>
                <c:pt idx="508">
                  <c:v>7147.105</c:v>
                </c:pt>
                <c:pt idx="509">
                  <c:v>7147.4728</c:v>
                </c:pt>
                <c:pt idx="510">
                  <c:v>7151.092</c:v>
                </c:pt>
                <c:pt idx="511">
                  <c:v>7152.6714</c:v>
                </c:pt>
                <c:pt idx="512">
                  <c:v>7153.5539</c:v>
                </c:pt>
                <c:pt idx="513">
                  <c:v>7160.094</c:v>
                </c:pt>
                <c:pt idx="514">
                  <c:v>7160.3303</c:v>
                </c:pt>
                <c:pt idx="515">
                  <c:v>7162.0122</c:v>
                </c:pt>
                <c:pt idx="516">
                  <c:v>7173.35995</c:v>
                </c:pt>
                <c:pt idx="517">
                  <c:v>7196.867</c:v>
                </c:pt>
                <c:pt idx="518">
                  <c:v>7201.70085</c:v>
                </c:pt>
                <c:pt idx="519">
                  <c:v>7209.4918</c:v>
                </c:pt>
                <c:pt idx="520">
                  <c:v>7222.78625</c:v>
                </c:pt>
                <c:pt idx="521">
                  <c:v>7228.21565</c:v>
                </c:pt>
                <c:pt idx="522">
                  <c:v>7243.8136</c:v>
                </c:pt>
                <c:pt idx="523">
                  <c:v>7256.7231</c:v>
                </c:pt>
                <c:pt idx="524">
                  <c:v>7261.741</c:v>
                </c:pt>
                <c:pt idx="525">
                  <c:v>7265.7025</c:v>
                </c:pt>
                <c:pt idx="526">
                  <c:v>7281.5056</c:v>
                </c:pt>
                <c:pt idx="527">
                  <c:v>7323.734819</c:v>
                </c:pt>
                <c:pt idx="528">
                  <c:v>7325.0482</c:v>
                </c:pt>
                <c:pt idx="529">
                  <c:v>7337.748</c:v>
                </c:pt>
                <c:pt idx="530">
                  <c:v>7345.084</c:v>
                </c:pt>
                <c:pt idx="531">
                  <c:v>7345.7266</c:v>
                </c:pt>
                <c:pt idx="532">
                  <c:v>7348.142</c:v>
                </c:pt>
                <c:pt idx="533">
                  <c:v>7358.17565</c:v>
                </c:pt>
                <c:pt idx="534">
                  <c:v>7371.772</c:v>
                </c:pt>
                <c:pt idx="535">
                  <c:v>7418.522</c:v>
                </c:pt>
                <c:pt idx="536">
                  <c:v>7419.4779</c:v>
                </c:pt>
                <c:pt idx="537">
                  <c:v>7421.19455</c:v>
                </c:pt>
                <c:pt idx="538">
                  <c:v>7441.053</c:v>
                </c:pt>
                <c:pt idx="539">
                  <c:v>7441.501</c:v>
                </c:pt>
                <c:pt idx="540">
                  <c:v>7443.64305</c:v>
                </c:pt>
                <c:pt idx="541">
                  <c:v>7445.918</c:v>
                </c:pt>
                <c:pt idx="542">
                  <c:v>7448.40395</c:v>
                </c:pt>
                <c:pt idx="543">
                  <c:v>7512.267</c:v>
                </c:pt>
                <c:pt idx="544">
                  <c:v>7518.02535</c:v>
                </c:pt>
                <c:pt idx="545">
                  <c:v>7526.70645</c:v>
                </c:pt>
                <c:pt idx="546">
                  <c:v>7537.1639</c:v>
                </c:pt>
                <c:pt idx="547">
                  <c:v>7623.518</c:v>
                </c:pt>
                <c:pt idx="548">
                  <c:v>7624.63</c:v>
                </c:pt>
                <c:pt idx="549">
                  <c:v>7626.993</c:v>
                </c:pt>
                <c:pt idx="550">
                  <c:v>7633.7206</c:v>
                </c:pt>
                <c:pt idx="551">
                  <c:v>7639.41745</c:v>
                </c:pt>
                <c:pt idx="552">
                  <c:v>7640.3092</c:v>
                </c:pt>
                <c:pt idx="553">
                  <c:v>7650.77375</c:v>
                </c:pt>
                <c:pt idx="554">
                  <c:v>7682.67</c:v>
                </c:pt>
                <c:pt idx="555">
                  <c:v>7726.854</c:v>
                </c:pt>
                <c:pt idx="556">
                  <c:v>7727.2532</c:v>
                </c:pt>
                <c:pt idx="557">
                  <c:v>7729.64575</c:v>
                </c:pt>
                <c:pt idx="558">
                  <c:v>7731.4271</c:v>
                </c:pt>
                <c:pt idx="559">
                  <c:v>7731.85785</c:v>
                </c:pt>
                <c:pt idx="560">
                  <c:v>7740.337</c:v>
                </c:pt>
                <c:pt idx="561">
                  <c:v>7742.1098</c:v>
                </c:pt>
                <c:pt idx="562">
                  <c:v>7749.1564</c:v>
                </c:pt>
                <c:pt idx="563">
                  <c:v>7789.635</c:v>
                </c:pt>
                <c:pt idx="564">
                  <c:v>7804.1605</c:v>
                </c:pt>
                <c:pt idx="565">
                  <c:v>7935.29115</c:v>
                </c:pt>
                <c:pt idx="566">
                  <c:v>7954.517</c:v>
                </c:pt>
                <c:pt idx="567">
                  <c:v>7985.815</c:v>
                </c:pt>
                <c:pt idx="568">
                  <c:v>7986.47525</c:v>
                </c:pt>
                <c:pt idx="569">
                  <c:v>8017.06115</c:v>
                </c:pt>
                <c:pt idx="570">
                  <c:v>8023.13545</c:v>
                </c:pt>
                <c:pt idx="571">
                  <c:v>8026.6666</c:v>
                </c:pt>
                <c:pt idx="572">
                  <c:v>8027.968</c:v>
                </c:pt>
                <c:pt idx="573">
                  <c:v>8059.6791</c:v>
                </c:pt>
                <c:pt idx="574">
                  <c:v>8062.764</c:v>
                </c:pt>
                <c:pt idx="575">
                  <c:v>8068.185</c:v>
                </c:pt>
                <c:pt idx="576">
                  <c:v>8083.9198</c:v>
                </c:pt>
                <c:pt idx="577">
                  <c:v>8116.26885</c:v>
                </c:pt>
                <c:pt idx="578">
                  <c:v>8116.68</c:v>
                </c:pt>
                <c:pt idx="579">
                  <c:v>8124.4084</c:v>
                </c:pt>
                <c:pt idx="580">
                  <c:v>8125.7845</c:v>
                </c:pt>
                <c:pt idx="581">
                  <c:v>8162.71625</c:v>
                </c:pt>
                <c:pt idx="582">
                  <c:v>8211.1002</c:v>
                </c:pt>
                <c:pt idx="583">
                  <c:v>8219.2039</c:v>
                </c:pt>
                <c:pt idx="584">
                  <c:v>8232.6388</c:v>
                </c:pt>
                <c:pt idx="585">
                  <c:v>8233.0975</c:v>
                </c:pt>
                <c:pt idx="586">
                  <c:v>8240.5896</c:v>
                </c:pt>
                <c:pt idx="587">
                  <c:v>8252.2843</c:v>
                </c:pt>
                <c:pt idx="588">
                  <c:v>8269.044</c:v>
                </c:pt>
                <c:pt idx="589">
                  <c:v>8277.523</c:v>
                </c:pt>
                <c:pt idx="590">
                  <c:v>8280.6227</c:v>
                </c:pt>
                <c:pt idx="591">
                  <c:v>8283.6807</c:v>
                </c:pt>
                <c:pt idx="592">
                  <c:v>8302.53565</c:v>
                </c:pt>
                <c:pt idx="593">
                  <c:v>8310.83915</c:v>
                </c:pt>
                <c:pt idx="594">
                  <c:v>8334.45755</c:v>
                </c:pt>
                <c:pt idx="595">
                  <c:v>8334.5896</c:v>
                </c:pt>
                <c:pt idx="596">
                  <c:v>8342.90875</c:v>
                </c:pt>
                <c:pt idx="597">
                  <c:v>8347.1643</c:v>
                </c:pt>
                <c:pt idx="598">
                  <c:v>8410.04685</c:v>
                </c:pt>
                <c:pt idx="599">
                  <c:v>8413.46305</c:v>
                </c:pt>
                <c:pt idx="600">
                  <c:v>8428.0693</c:v>
                </c:pt>
                <c:pt idx="601">
                  <c:v>8442.667</c:v>
                </c:pt>
                <c:pt idx="602">
                  <c:v>8444.474</c:v>
                </c:pt>
                <c:pt idx="603">
                  <c:v>8457.818</c:v>
                </c:pt>
                <c:pt idx="604">
                  <c:v>8515.7587</c:v>
                </c:pt>
                <c:pt idx="605">
                  <c:v>8516.829</c:v>
                </c:pt>
                <c:pt idx="606">
                  <c:v>8520.026</c:v>
                </c:pt>
                <c:pt idx="607">
                  <c:v>8522.003</c:v>
                </c:pt>
                <c:pt idx="608">
                  <c:v>8527.532</c:v>
                </c:pt>
                <c:pt idx="609">
                  <c:v>8534.6718</c:v>
                </c:pt>
                <c:pt idx="610">
                  <c:v>8538.28845</c:v>
                </c:pt>
                <c:pt idx="611">
                  <c:v>8539.671</c:v>
                </c:pt>
                <c:pt idx="612">
                  <c:v>8547.6913</c:v>
                </c:pt>
                <c:pt idx="613">
                  <c:v>8551.347</c:v>
                </c:pt>
                <c:pt idx="614">
                  <c:v>8556.907</c:v>
                </c:pt>
                <c:pt idx="615">
                  <c:v>8569.8618</c:v>
                </c:pt>
                <c:pt idx="616">
                  <c:v>8582.3023</c:v>
                </c:pt>
                <c:pt idx="617">
                  <c:v>8596.8278</c:v>
                </c:pt>
                <c:pt idx="618">
                  <c:v>8601.3293</c:v>
                </c:pt>
                <c:pt idx="619">
                  <c:v>8603.8234</c:v>
                </c:pt>
                <c:pt idx="620">
                  <c:v>8604.48365</c:v>
                </c:pt>
                <c:pt idx="621">
                  <c:v>8605.3615</c:v>
                </c:pt>
                <c:pt idx="622">
                  <c:v>8606.2174</c:v>
                </c:pt>
                <c:pt idx="623">
                  <c:v>8615.3</c:v>
                </c:pt>
                <c:pt idx="624">
                  <c:v>8627.5411</c:v>
                </c:pt>
                <c:pt idx="625">
                  <c:v>8671.19125</c:v>
                </c:pt>
                <c:pt idx="626">
                  <c:v>8688.85885</c:v>
                </c:pt>
                <c:pt idx="627">
                  <c:v>8703.456</c:v>
                </c:pt>
                <c:pt idx="628">
                  <c:v>8733.22925</c:v>
                </c:pt>
                <c:pt idx="629">
                  <c:v>8765.249</c:v>
                </c:pt>
                <c:pt idx="630">
                  <c:v>8782.469</c:v>
                </c:pt>
                <c:pt idx="631">
                  <c:v>8798.593</c:v>
                </c:pt>
                <c:pt idx="632">
                  <c:v>8823.279</c:v>
                </c:pt>
                <c:pt idx="633">
                  <c:v>8823.98575</c:v>
                </c:pt>
                <c:pt idx="634">
                  <c:v>8825.086</c:v>
                </c:pt>
                <c:pt idx="635">
                  <c:v>8827.2099</c:v>
                </c:pt>
                <c:pt idx="636">
                  <c:v>8835.26495</c:v>
                </c:pt>
                <c:pt idx="637">
                  <c:v>8871.1517</c:v>
                </c:pt>
                <c:pt idx="638">
                  <c:v>8891.1395</c:v>
                </c:pt>
                <c:pt idx="639">
                  <c:v>8930.93455</c:v>
                </c:pt>
                <c:pt idx="640">
                  <c:v>8932.084</c:v>
                </c:pt>
                <c:pt idx="641">
                  <c:v>8944.1151</c:v>
                </c:pt>
                <c:pt idx="642">
                  <c:v>8964.06055</c:v>
                </c:pt>
                <c:pt idx="643">
                  <c:v>8965.79575</c:v>
                </c:pt>
                <c:pt idx="644">
                  <c:v>8968.33</c:v>
                </c:pt>
                <c:pt idx="645">
                  <c:v>8978.1851</c:v>
                </c:pt>
                <c:pt idx="646">
                  <c:v>8988.15875</c:v>
                </c:pt>
                <c:pt idx="647">
                  <c:v>9048.0273</c:v>
                </c:pt>
                <c:pt idx="648">
                  <c:v>9058.7303</c:v>
                </c:pt>
                <c:pt idx="649">
                  <c:v>9095.06825</c:v>
                </c:pt>
                <c:pt idx="650">
                  <c:v>9101.798</c:v>
                </c:pt>
                <c:pt idx="651">
                  <c:v>9140.951</c:v>
                </c:pt>
                <c:pt idx="652">
                  <c:v>9144.565</c:v>
                </c:pt>
                <c:pt idx="653">
                  <c:v>9174.13565</c:v>
                </c:pt>
                <c:pt idx="654">
                  <c:v>9182.17</c:v>
                </c:pt>
                <c:pt idx="655">
                  <c:v>9193.8385</c:v>
                </c:pt>
                <c:pt idx="656">
                  <c:v>9222.4026</c:v>
                </c:pt>
                <c:pt idx="657">
                  <c:v>9225.2564</c:v>
                </c:pt>
                <c:pt idx="658">
                  <c:v>9249.4952</c:v>
                </c:pt>
                <c:pt idx="659">
                  <c:v>9264.797</c:v>
                </c:pt>
                <c:pt idx="660">
                  <c:v>9282.4806</c:v>
                </c:pt>
                <c:pt idx="661">
                  <c:v>9283.562</c:v>
                </c:pt>
                <c:pt idx="662">
                  <c:v>9288.0267</c:v>
                </c:pt>
                <c:pt idx="663">
                  <c:v>9290.1395</c:v>
                </c:pt>
                <c:pt idx="664">
                  <c:v>9301.89355</c:v>
                </c:pt>
                <c:pt idx="665">
                  <c:v>9304.7019</c:v>
                </c:pt>
                <c:pt idx="666">
                  <c:v>9361.3268</c:v>
                </c:pt>
                <c:pt idx="667">
                  <c:v>9377.9047</c:v>
                </c:pt>
                <c:pt idx="668">
                  <c:v>9386.1613</c:v>
                </c:pt>
                <c:pt idx="669">
                  <c:v>9391.346</c:v>
                </c:pt>
                <c:pt idx="670">
                  <c:v>9411.005</c:v>
                </c:pt>
                <c:pt idx="671">
                  <c:v>9414.92</c:v>
                </c:pt>
                <c:pt idx="672">
                  <c:v>9432.9253</c:v>
                </c:pt>
                <c:pt idx="673">
                  <c:v>9447.25035</c:v>
                </c:pt>
                <c:pt idx="674">
                  <c:v>9447.3824</c:v>
                </c:pt>
                <c:pt idx="675">
                  <c:v>9487.6442</c:v>
                </c:pt>
                <c:pt idx="676">
                  <c:v>9500.57305</c:v>
                </c:pt>
                <c:pt idx="677">
                  <c:v>9504.3103</c:v>
                </c:pt>
                <c:pt idx="678">
                  <c:v>9541.69555</c:v>
                </c:pt>
                <c:pt idx="679">
                  <c:v>9549.5651</c:v>
                </c:pt>
                <c:pt idx="680">
                  <c:v>9563.029</c:v>
                </c:pt>
                <c:pt idx="681">
                  <c:v>9566.9909</c:v>
                </c:pt>
                <c:pt idx="682">
                  <c:v>9583.8933</c:v>
                </c:pt>
                <c:pt idx="683">
                  <c:v>9617.66245</c:v>
                </c:pt>
                <c:pt idx="684">
                  <c:v>9620.3307</c:v>
                </c:pt>
                <c:pt idx="685">
                  <c:v>9625.92</c:v>
                </c:pt>
                <c:pt idx="686">
                  <c:v>9630.397</c:v>
                </c:pt>
                <c:pt idx="687">
                  <c:v>9634.538</c:v>
                </c:pt>
                <c:pt idx="688">
                  <c:v>9644.2525</c:v>
                </c:pt>
                <c:pt idx="689">
                  <c:v>9704.66805</c:v>
                </c:pt>
                <c:pt idx="690">
                  <c:v>9715.841</c:v>
                </c:pt>
                <c:pt idx="691">
                  <c:v>9722.7695</c:v>
                </c:pt>
                <c:pt idx="692">
                  <c:v>9724.53</c:v>
                </c:pt>
                <c:pt idx="693">
                  <c:v>9748.9106</c:v>
                </c:pt>
                <c:pt idx="694">
                  <c:v>9778.3472</c:v>
                </c:pt>
                <c:pt idx="695">
                  <c:v>9788.8659</c:v>
                </c:pt>
                <c:pt idx="696">
                  <c:v>9800.8882</c:v>
                </c:pt>
                <c:pt idx="697">
                  <c:v>9850.432</c:v>
                </c:pt>
                <c:pt idx="698">
                  <c:v>9855.1314</c:v>
                </c:pt>
                <c:pt idx="699">
                  <c:v>9861.025</c:v>
                </c:pt>
                <c:pt idx="700">
                  <c:v>9863.4718</c:v>
                </c:pt>
                <c:pt idx="701">
                  <c:v>9866.30485</c:v>
                </c:pt>
                <c:pt idx="702">
                  <c:v>9869.8102</c:v>
                </c:pt>
                <c:pt idx="703">
                  <c:v>9872.701</c:v>
                </c:pt>
                <c:pt idx="704">
                  <c:v>9875.6804</c:v>
                </c:pt>
                <c:pt idx="705">
                  <c:v>9877.6077</c:v>
                </c:pt>
                <c:pt idx="706">
                  <c:v>9880.068</c:v>
                </c:pt>
                <c:pt idx="707">
                  <c:v>9910.35985</c:v>
                </c:pt>
                <c:pt idx="708">
                  <c:v>9957.7216</c:v>
                </c:pt>
                <c:pt idx="709">
                  <c:v>9964.06</c:v>
                </c:pt>
                <c:pt idx="710">
                  <c:v>9991.03765</c:v>
                </c:pt>
                <c:pt idx="711">
                  <c:v>10043.249</c:v>
                </c:pt>
                <c:pt idx="712">
                  <c:v>10065.413</c:v>
                </c:pt>
                <c:pt idx="713">
                  <c:v>10072.05505</c:v>
                </c:pt>
                <c:pt idx="714">
                  <c:v>10085.846</c:v>
                </c:pt>
                <c:pt idx="715">
                  <c:v>10096.97</c:v>
                </c:pt>
                <c:pt idx="716">
                  <c:v>10106.13425</c:v>
                </c:pt>
                <c:pt idx="717">
                  <c:v>10107.2206</c:v>
                </c:pt>
                <c:pt idx="718">
                  <c:v>10115.00885</c:v>
                </c:pt>
                <c:pt idx="719">
                  <c:v>10118.424</c:v>
                </c:pt>
                <c:pt idx="720">
                  <c:v>10141.1362</c:v>
                </c:pt>
                <c:pt idx="721">
                  <c:v>10156.7832</c:v>
                </c:pt>
                <c:pt idx="722">
                  <c:v>10197.7722</c:v>
                </c:pt>
                <c:pt idx="723">
                  <c:v>10214.636</c:v>
                </c:pt>
                <c:pt idx="724">
                  <c:v>10226.2842</c:v>
                </c:pt>
                <c:pt idx="725">
                  <c:v>10231.4999</c:v>
                </c:pt>
                <c:pt idx="726">
                  <c:v>10264.4421</c:v>
                </c:pt>
                <c:pt idx="727">
                  <c:v>10269.46</c:v>
                </c:pt>
                <c:pt idx="728">
                  <c:v>10325.206</c:v>
                </c:pt>
                <c:pt idx="729">
                  <c:v>10338.9316</c:v>
                </c:pt>
                <c:pt idx="730">
                  <c:v>10355.641</c:v>
                </c:pt>
                <c:pt idx="731">
                  <c:v>10370.91255</c:v>
                </c:pt>
                <c:pt idx="732">
                  <c:v>10381.4787</c:v>
                </c:pt>
                <c:pt idx="733">
                  <c:v>10407.08585</c:v>
                </c:pt>
                <c:pt idx="734">
                  <c:v>10422.91665</c:v>
                </c:pt>
                <c:pt idx="735">
                  <c:v>10435.06525</c:v>
                </c:pt>
                <c:pt idx="736">
                  <c:v>10436.096</c:v>
                </c:pt>
                <c:pt idx="737">
                  <c:v>10450.552</c:v>
                </c:pt>
                <c:pt idx="738">
                  <c:v>10461.9794</c:v>
                </c:pt>
                <c:pt idx="739">
                  <c:v>10493.9458</c:v>
                </c:pt>
                <c:pt idx="740">
                  <c:v>10560.4917</c:v>
                </c:pt>
                <c:pt idx="741">
                  <c:v>10564.8845</c:v>
                </c:pt>
                <c:pt idx="742">
                  <c:v>10577.087</c:v>
                </c:pt>
                <c:pt idx="743">
                  <c:v>10579.711</c:v>
                </c:pt>
                <c:pt idx="744">
                  <c:v>10594.2257</c:v>
                </c:pt>
                <c:pt idx="745">
                  <c:v>10594.50155</c:v>
                </c:pt>
                <c:pt idx="746">
                  <c:v>10600.5483</c:v>
                </c:pt>
                <c:pt idx="747">
                  <c:v>10601.412</c:v>
                </c:pt>
                <c:pt idx="748">
                  <c:v>10601.63225</c:v>
                </c:pt>
                <c:pt idx="749">
                  <c:v>10602.385</c:v>
                </c:pt>
                <c:pt idx="750">
                  <c:v>10702.6424</c:v>
                </c:pt>
                <c:pt idx="751">
                  <c:v>10704.47</c:v>
                </c:pt>
                <c:pt idx="752">
                  <c:v>10713.644</c:v>
                </c:pt>
                <c:pt idx="753">
                  <c:v>10736.87075</c:v>
                </c:pt>
                <c:pt idx="754">
                  <c:v>10791.96</c:v>
                </c:pt>
                <c:pt idx="755">
                  <c:v>10795.93733</c:v>
                </c:pt>
                <c:pt idx="756">
                  <c:v>10796.35025</c:v>
                </c:pt>
                <c:pt idx="757">
                  <c:v>10797.3362</c:v>
                </c:pt>
                <c:pt idx="758">
                  <c:v>10806.839</c:v>
                </c:pt>
                <c:pt idx="759">
                  <c:v>10807.4863</c:v>
                </c:pt>
                <c:pt idx="760">
                  <c:v>10825.2537</c:v>
                </c:pt>
                <c:pt idx="761">
                  <c:v>10848.1343</c:v>
                </c:pt>
                <c:pt idx="762">
                  <c:v>10923.9332</c:v>
                </c:pt>
                <c:pt idx="763">
                  <c:v>10928.849</c:v>
                </c:pt>
                <c:pt idx="764">
                  <c:v>10942.13205</c:v>
                </c:pt>
                <c:pt idx="765">
                  <c:v>10959.33</c:v>
                </c:pt>
                <c:pt idx="766">
                  <c:v>10959.6947</c:v>
                </c:pt>
                <c:pt idx="767">
                  <c:v>10965.446</c:v>
                </c:pt>
                <c:pt idx="768">
                  <c:v>10976.24575</c:v>
                </c:pt>
                <c:pt idx="769">
                  <c:v>10977.2063</c:v>
                </c:pt>
                <c:pt idx="770">
                  <c:v>10982.5013</c:v>
                </c:pt>
                <c:pt idx="771">
                  <c:v>11013.7119</c:v>
                </c:pt>
                <c:pt idx="772">
                  <c:v>11015.1747</c:v>
                </c:pt>
                <c:pt idx="773">
                  <c:v>11033.6617</c:v>
                </c:pt>
                <c:pt idx="774">
                  <c:v>11070.535</c:v>
                </c:pt>
                <c:pt idx="775">
                  <c:v>11073.176</c:v>
                </c:pt>
                <c:pt idx="776">
                  <c:v>11082.5772</c:v>
                </c:pt>
                <c:pt idx="777">
                  <c:v>11085.5868</c:v>
                </c:pt>
                <c:pt idx="778">
                  <c:v>11090.7178</c:v>
                </c:pt>
                <c:pt idx="779">
                  <c:v>11093.6229</c:v>
                </c:pt>
                <c:pt idx="780">
                  <c:v>11150.78</c:v>
                </c:pt>
                <c:pt idx="781">
                  <c:v>11163.568</c:v>
                </c:pt>
                <c:pt idx="782">
                  <c:v>11165.41765</c:v>
                </c:pt>
                <c:pt idx="783">
                  <c:v>11187.6567</c:v>
                </c:pt>
                <c:pt idx="784">
                  <c:v>11244.3769</c:v>
                </c:pt>
                <c:pt idx="785">
                  <c:v>11253.421</c:v>
                </c:pt>
                <c:pt idx="786">
                  <c:v>11264.541</c:v>
                </c:pt>
                <c:pt idx="787">
                  <c:v>11272.33139</c:v>
                </c:pt>
                <c:pt idx="788">
                  <c:v>11286.5387</c:v>
                </c:pt>
                <c:pt idx="789">
                  <c:v>11289.10925</c:v>
                </c:pt>
                <c:pt idx="790">
                  <c:v>11299.343</c:v>
                </c:pt>
                <c:pt idx="791">
                  <c:v>11305.93455</c:v>
                </c:pt>
                <c:pt idx="792">
                  <c:v>11326.71487</c:v>
                </c:pt>
                <c:pt idx="793">
                  <c:v>11345.519</c:v>
                </c:pt>
                <c:pt idx="794">
                  <c:v>11353.2276</c:v>
                </c:pt>
                <c:pt idx="795">
                  <c:v>11356.6609</c:v>
                </c:pt>
                <c:pt idx="796">
                  <c:v>11362.755</c:v>
                </c:pt>
                <c:pt idx="797">
                  <c:v>11363.2832</c:v>
                </c:pt>
                <c:pt idx="798">
                  <c:v>11365.952</c:v>
                </c:pt>
                <c:pt idx="799">
                  <c:v>11381.3254</c:v>
                </c:pt>
                <c:pt idx="800">
                  <c:v>11394.06555</c:v>
                </c:pt>
                <c:pt idx="801">
                  <c:v>11396.9002</c:v>
                </c:pt>
                <c:pt idx="802">
                  <c:v>11411.685</c:v>
                </c:pt>
                <c:pt idx="803">
                  <c:v>11436.73815</c:v>
                </c:pt>
                <c:pt idx="804">
                  <c:v>11454.0215</c:v>
                </c:pt>
                <c:pt idx="805">
                  <c:v>11455.28</c:v>
                </c:pt>
                <c:pt idx="806">
                  <c:v>11482.63485</c:v>
                </c:pt>
                <c:pt idx="807">
                  <c:v>11488.31695</c:v>
                </c:pt>
                <c:pt idx="808">
                  <c:v>11512.405</c:v>
                </c:pt>
                <c:pt idx="809">
                  <c:v>11520.09985</c:v>
                </c:pt>
                <c:pt idx="810">
                  <c:v>11534.87265</c:v>
                </c:pt>
                <c:pt idx="811">
                  <c:v>11538.421</c:v>
                </c:pt>
                <c:pt idx="812">
                  <c:v>11552.904</c:v>
                </c:pt>
                <c:pt idx="813">
                  <c:v>11554.2236</c:v>
                </c:pt>
                <c:pt idx="814">
                  <c:v>11566.30055</c:v>
                </c:pt>
                <c:pt idx="815">
                  <c:v>11576.13</c:v>
                </c:pt>
                <c:pt idx="816">
                  <c:v>11657.7189</c:v>
                </c:pt>
                <c:pt idx="817">
                  <c:v>11658.11505</c:v>
                </c:pt>
                <c:pt idx="818">
                  <c:v>11658.37915</c:v>
                </c:pt>
                <c:pt idx="819">
                  <c:v>11674.13</c:v>
                </c:pt>
                <c:pt idx="820">
                  <c:v>11729.6795</c:v>
                </c:pt>
                <c:pt idx="821">
                  <c:v>11735.87905</c:v>
                </c:pt>
                <c:pt idx="822">
                  <c:v>11737.84884</c:v>
                </c:pt>
                <c:pt idx="823">
                  <c:v>11741.726</c:v>
                </c:pt>
                <c:pt idx="824">
                  <c:v>11743.299</c:v>
                </c:pt>
                <c:pt idx="825">
                  <c:v>11743.9341</c:v>
                </c:pt>
                <c:pt idx="826">
                  <c:v>11763.0009</c:v>
                </c:pt>
                <c:pt idx="827">
                  <c:v>11830.6072</c:v>
                </c:pt>
                <c:pt idx="828">
                  <c:v>11833.7823</c:v>
                </c:pt>
                <c:pt idx="829">
                  <c:v>11837.16</c:v>
                </c:pt>
                <c:pt idx="830">
                  <c:v>11840.77505</c:v>
                </c:pt>
                <c:pt idx="831">
                  <c:v>11842.442</c:v>
                </c:pt>
                <c:pt idx="832">
                  <c:v>11842.62375</c:v>
                </c:pt>
                <c:pt idx="833">
                  <c:v>11848.141</c:v>
                </c:pt>
                <c:pt idx="834">
                  <c:v>11856.4115</c:v>
                </c:pt>
                <c:pt idx="835">
                  <c:v>11879.10405</c:v>
                </c:pt>
                <c:pt idx="836">
                  <c:v>11881.358</c:v>
                </c:pt>
                <c:pt idx="837">
                  <c:v>11881.9696</c:v>
                </c:pt>
                <c:pt idx="838">
                  <c:v>11884.04858</c:v>
                </c:pt>
                <c:pt idx="839">
                  <c:v>11931.12525</c:v>
                </c:pt>
                <c:pt idx="840">
                  <c:v>11938.25595</c:v>
                </c:pt>
                <c:pt idx="841">
                  <c:v>11944.59435</c:v>
                </c:pt>
                <c:pt idx="842">
                  <c:v>11945.1327</c:v>
                </c:pt>
                <c:pt idx="843">
                  <c:v>11946.6259</c:v>
                </c:pt>
                <c:pt idx="844">
                  <c:v>11987.1682</c:v>
                </c:pt>
                <c:pt idx="845">
                  <c:v>12029.2867</c:v>
                </c:pt>
                <c:pt idx="846">
                  <c:v>12032.326</c:v>
                </c:pt>
                <c:pt idx="847">
                  <c:v>12044.342</c:v>
                </c:pt>
                <c:pt idx="848">
                  <c:v>12094.478</c:v>
                </c:pt>
                <c:pt idx="849">
                  <c:v>12096.6512</c:v>
                </c:pt>
                <c:pt idx="850">
                  <c:v>12105.32</c:v>
                </c:pt>
                <c:pt idx="851">
                  <c:v>12124.9924</c:v>
                </c:pt>
                <c:pt idx="852">
                  <c:v>12129.61415</c:v>
                </c:pt>
                <c:pt idx="853">
                  <c:v>12142.5786</c:v>
                </c:pt>
                <c:pt idx="854">
                  <c:v>12146.971</c:v>
                </c:pt>
                <c:pt idx="855">
                  <c:v>12222.8983</c:v>
                </c:pt>
                <c:pt idx="856">
                  <c:v>12224.35085</c:v>
                </c:pt>
                <c:pt idx="857">
                  <c:v>12231.6136</c:v>
                </c:pt>
                <c:pt idx="858">
                  <c:v>12233.828</c:v>
                </c:pt>
                <c:pt idx="859">
                  <c:v>12235.8392</c:v>
                </c:pt>
                <c:pt idx="860">
                  <c:v>12244.531</c:v>
                </c:pt>
                <c:pt idx="861">
                  <c:v>12265.5069</c:v>
                </c:pt>
                <c:pt idx="862">
                  <c:v>12268.63225</c:v>
                </c:pt>
                <c:pt idx="863">
                  <c:v>12269.68865</c:v>
                </c:pt>
                <c:pt idx="864">
                  <c:v>12323.936</c:v>
                </c:pt>
                <c:pt idx="865">
                  <c:v>12333.828</c:v>
                </c:pt>
                <c:pt idx="866">
                  <c:v>12347.172</c:v>
                </c:pt>
                <c:pt idx="867">
                  <c:v>12363.547</c:v>
                </c:pt>
                <c:pt idx="868">
                  <c:v>12404.8791</c:v>
                </c:pt>
                <c:pt idx="869">
                  <c:v>12430.95335</c:v>
                </c:pt>
                <c:pt idx="870">
                  <c:v>12475.3513</c:v>
                </c:pt>
                <c:pt idx="871">
                  <c:v>12479.70895</c:v>
                </c:pt>
                <c:pt idx="872">
                  <c:v>12485.8009</c:v>
                </c:pt>
                <c:pt idx="873">
                  <c:v>12495.29085</c:v>
                </c:pt>
                <c:pt idx="874">
                  <c:v>12523.6048</c:v>
                </c:pt>
                <c:pt idx="875">
                  <c:v>12557.6053</c:v>
                </c:pt>
                <c:pt idx="876">
                  <c:v>12574.049</c:v>
                </c:pt>
                <c:pt idx="877">
                  <c:v>12592.5345</c:v>
                </c:pt>
                <c:pt idx="878">
                  <c:v>12609.88702</c:v>
                </c:pt>
                <c:pt idx="879">
                  <c:v>12622.1795</c:v>
                </c:pt>
                <c:pt idx="880">
                  <c:v>12629.1656</c:v>
                </c:pt>
                <c:pt idx="881">
                  <c:v>12629.8967</c:v>
                </c:pt>
                <c:pt idx="882">
                  <c:v>12638.195</c:v>
                </c:pt>
                <c:pt idx="883">
                  <c:v>12643.3778</c:v>
                </c:pt>
                <c:pt idx="884">
                  <c:v>12644.589</c:v>
                </c:pt>
                <c:pt idx="885">
                  <c:v>12646.207</c:v>
                </c:pt>
                <c:pt idx="886">
                  <c:v>12648.7034</c:v>
                </c:pt>
                <c:pt idx="887">
                  <c:v>12730.9996</c:v>
                </c:pt>
                <c:pt idx="888">
                  <c:v>12741.16745</c:v>
                </c:pt>
                <c:pt idx="889">
                  <c:v>12797.20962</c:v>
                </c:pt>
                <c:pt idx="890">
                  <c:v>12815.44495</c:v>
                </c:pt>
                <c:pt idx="891">
                  <c:v>12829.4551</c:v>
                </c:pt>
                <c:pt idx="892">
                  <c:v>12890.05765</c:v>
                </c:pt>
                <c:pt idx="893">
                  <c:v>12913.9924</c:v>
                </c:pt>
                <c:pt idx="894">
                  <c:v>12925.886</c:v>
                </c:pt>
                <c:pt idx="895">
                  <c:v>12928.7911</c:v>
                </c:pt>
                <c:pt idx="896">
                  <c:v>12949.1554</c:v>
                </c:pt>
                <c:pt idx="897">
                  <c:v>12950.0712</c:v>
                </c:pt>
                <c:pt idx="898">
                  <c:v>12957.118</c:v>
                </c:pt>
                <c:pt idx="899">
                  <c:v>12979.358</c:v>
                </c:pt>
                <c:pt idx="900">
                  <c:v>12981.3457</c:v>
                </c:pt>
                <c:pt idx="901">
                  <c:v>12982.8747</c:v>
                </c:pt>
                <c:pt idx="902">
                  <c:v>13012.20865</c:v>
                </c:pt>
                <c:pt idx="903">
                  <c:v>13019.16105</c:v>
                </c:pt>
                <c:pt idx="904">
                  <c:v>13041.921</c:v>
                </c:pt>
                <c:pt idx="905">
                  <c:v>13047.33235</c:v>
                </c:pt>
                <c:pt idx="906">
                  <c:v>13063.883</c:v>
                </c:pt>
                <c:pt idx="907">
                  <c:v>13112.6048</c:v>
                </c:pt>
                <c:pt idx="908">
                  <c:v>13126.67745</c:v>
                </c:pt>
                <c:pt idx="909">
                  <c:v>13129.60345</c:v>
                </c:pt>
                <c:pt idx="910">
                  <c:v>13143.33665</c:v>
                </c:pt>
                <c:pt idx="911">
                  <c:v>13143.86485</c:v>
                </c:pt>
                <c:pt idx="912">
                  <c:v>13204.28565</c:v>
                </c:pt>
                <c:pt idx="913">
                  <c:v>13217.0945</c:v>
                </c:pt>
                <c:pt idx="914">
                  <c:v>13224.05705</c:v>
                </c:pt>
                <c:pt idx="915">
                  <c:v>13224.693</c:v>
                </c:pt>
                <c:pt idx="916">
                  <c:v>13228.84695</c:v>
                </c:pt>
                <c:pt idx="917">
                  <c:v>13352.0998</c:v>
                </c:pt>
                <c:pt idx="918">
                  <c:v>13390.559</c:v>
                </c:pt>
                <c:pt idx="919">
                  <c:v>13393.756</c:v>
                </c:pt>
                <c:pt idx="920">
                  <c:v>13405.3903</c:v>
                </c:pt>
                <c:pt idx="921">
                  <c:v>13415.0381</c:v>
                </c:pt>
                <c:pt idx="922">
                  <c:v>13429.0354</c:v>
                </c:pt>
                <c:pt idx="923">
                  <c:v>13430.265</c:v>
                </c:pt>
                <c:pt idx="924">
                  <c:v>13451.122</c:v>
                </c:pt>
                <c:pt idx="925">
                  <c:v>13457.9608</c:v>
                </c:pt>
                <c:pt idx="926">
                  <c:v>13462.52</c:v>
                </c:pt>
                <c:pt idx="927">
                  <c:v>13470.8044</c:v>
                </c:pt>
                <c:pt idx="928">
                  <c:v>13470.86</c:v>
                </c:pt>
                <c:pt idx="929">
                  <c:v>13555.0049</c:v>
                </c:pt>
                <c:pt idx="930">
                  <c:v>13607.36875</c:v>
                </c:pt>
                <c:pt idx="931">
                  <c:v>13616.3586</c:v>
                </c:pt>
                <c:pt idx="932">
                  <c:v>13635.6379</c:v>
                </c:pt>
                <c:pt idx="933">
                  <c:v>13725.47184</c:v>
                </c:pt>
                <c:pt idx="934">
                  <c:v>13747.87235</c:v>
                </c:pt>
                <c:pt idx="935">
                  <c:v>13770.0979</c:v>
                </c:pt>
                <c:pt idx="936">
                  <c:v>13822.803</c:v>
                </c:pt>
                <c:pt idx="937">
                  <c:v>13831.1152</c:v>
                </c:pt>
                <c:pt idx="938">
                  <c:v>13844.506</c:v>
                </c:pt>
                <c:pt idx="939">
                  <c:v>13844.7972</c:v>
                </c:pt>
                <c:pt idx="940">
                  <c:v>13880.949</c:v>
                </c:pt>
                <c:pt idx="941">
                  <c:v>13887.204</c:v>
                </c:pt>
                <c:pt idx="942">
                  <c:v>13887.9685</c:v>
                </c:pt>
                <c:pt idx="943">
                  <c:v>13919.8229</c:v>
                </c:pt>
                <c:pt idx="944">
                  <c:v>13937.6665</c:v>
                </c:pt>
                <c:pt idx="945">
                  <c:v>13974.45555</c:v>
                </c:pt>
                <c:pt idx="946">
                  <c:v>13981.85035</c:v>
                </c:pt>
                <c:pt idx="947">
                  <c:v>14001.1338</c:v>
                </c:pt>
                <c:pt idx="948">
                  <c:v>14001.2867</c:v>
                </c:pt>
                <c:pt idx="949">
                  <c:v>14007.222</c:v>
                </c:pt>
                <c:pt idx="950">
                  <c:v>14043.4766999999</c:v>
                </c:pt>
                <c:pt idx="951">
                  <c:v>14119.62</c:v>
                </c:pt>
                <c:pt idx="952">
                  <c:v>14133.03775</c:v>
                </c:pt>
                <c:pt idx="953">
                  <c:v>14210.53595</c:v>
                </c:pt>
                <c:pt idx="954">
                  <c:v>14235.072</c:v>
                </c:pt>
                <c:pt idx="955">
                  <c:v>14254.6082</c:v>
                </c:pt>
                <c:pt idx="956">
                  <c:v>14256.1928</c:v>
                </c:pt>
                <c:pt idx="957">
                  <c:v>14283.4594</c:v>
                </c:pt>
                <c:pt idx="958">
                  <c:v>14313.8463</c:v>
                </c:pt>
                <c:pt idx="959">
                  <c:v>14319.031</c:v>
                </c:pt>
                <c:pt idx="960">
                  <c:v>14349.8544</c:v>
                </c:pt>
                <c:pt idx="961">
                  <c:v>14358.36437</c:v>
                </c:pt>
                <c:pt idx="962">
                  <c:v>14382.70905</c:v>
                </c:pt>
                <c:pt idx="963">
                  <c:v>14394.39815</c:v>
                </c:pt>
                <c:pt idx="964">
                  <c:v>14394.5579</c:v>
                </c:pt>
                <c:pt idx="965">
                  <c:v>14410.9321</c:v>
                </c:pt>
                <c:pt idx="966">
                  <c:v>14418.2804</c:v>
                </c:pt>
                <c:pt idx="967">
                  <c:v>14426.07385</c:v>
                </c:pt>
                <c:pt idx="968">
                  <c:v>14449.8544</c:v>
                </c:pt>
                <c:pt idx="969">
                  <c:v>14451.83515</c:v>
                </c:pt>
                <c:pt idx="970">
                  <c:v>14455.64405</c:v>
                </c:pt>
                <c:pt idx="971">
                  <c:v>14474.675</c:v>
                </c:pt>
                <c:pt idx="972">
                  <c:v>14478.33015</c:v>
                </c:pt>
                <c:pt idx="973">
                  <c:v>14571.8908</c:v>
                </c:pt>
                <c:pt idx="974">
                  <c:v>14590.63205</c:v>
                </c:pt>
                <c:pt idx="975">
                  <c:v>14692.66935</c:v>
                </c:pt>
                <c:pt idx="976">
                  <c:v>14711.7438</c:v>
                </c:pt>
                <c:pt idx="977">
                  <c:v>14901.5167</c:v>
                </c:pt>
                <c:pt idx="978">
                  <c:v>14988.432</c:v>
                </c:pt>
                <c:pt idx="979">
                  <c:v>15006.57945</c:v>
                </c:pt>
                <c:pt idx="980">
                  <c:v>15019.76005</c:v>
                </c:pt>
                <c:pt idx="981">
                  <c:v>15161.5344</c:v>
                </c:pt>
                <c:pt idx="982">
                  <c:v>15170.069</c:v>
                </c:pt>
                <c:pt idx="983">
                  <c:v>15230.32405</c:v>
                </c:pt>
                <c:pt idx="984">
                  <c:v>15359.1045</c:v>
                </c:pt>
                <c:pt idx="985">
                  <c:v>15518.18025</c:v>
                </c:pt>
                <c:pt idx="986">
                  <c:v>15555.18875</c:v>
                </c:pt>
                <c:pt idx="987">
                  <c:v>15612.19335</c:v>
                </c:pt>
                <c:pt idx="988">
                  <c:v>15817.9857</c:v>
                </c:pt>
                <c:pt idx="989">
                  <c:v>15820.699</c:v>
                </c:pt>
                <c:pt idx="990">
                  <c:v>15828.82173</c:v>
                </c:pt>
                <c:pt idx="991">
                  <c:v>16069.08475</c:v>
                </c:pt>
                <c:pt idx="992">
                  <c:v>16085.1275</c:v>
                </c:pt>
                <c:pt idx="993">
                  <c:v>16115.3045</c:v>
                </c:pt>
                <c:pt idx="994">
                  <c:v>16138.76205</c:v>
                </c:pt>
                <c:pt idx="995">
                  <c:v>16232.847</c:v>
                </c:pt>
                <c:pt idx="996">
                  <c:v>16297.846</c:v>
                </c:pt>
                <c:pt idx="997">
                  <c:v>16420.49455</c:v>
                </c:pt>
                <c:pt idx="998">
                  <c:v>16450.8947</c:v>
                </c:pt>
                <c:pt idx="999">
                  <c:v>16455.70785</c:v>
                </c:pt>
                <c:pt idx="1000">
                  <c:v>16577.7795</c:v>
                </c:pt>
                <c:pt idx="1001">
                  <c:v>16586.49771</c:v>
                </c:pt>
                <c:pt idx="1002">
                  <c:v>16657.71745</c:v>
                </c:pt>
                <c:pt idx="1003">
                  <c:v>16776.30405</c:v>
                </c:pt>
                <c:pt idx="1004">
                  <c:v>16796.41194</c:v>
                </c:pt>
                <c:pt idx="1005">
                  <c:v>16884.924</c:v>
                </c:pt>
                <c:pt idx="1006">
                  <c:v>17043.3414</c:v>
                </c:pt>
                <c:pt idx="1007">
                  <c:v>17081.08</c:v>
                </c:pt>
                <c:pt idx="1008">
                  <c:v>17085.2676</c:v>
                </c:pt>
                <c:pt idx="1009">
                  <c:v>17128.42608</c:v>
                </c:pt>
                <c:pt idx="1010">
                  <c:v>17178.6824</c:v>
                </c:pt>
                <c:pt idx="1011">
                  <c:v>17179.522</c:v>
                </c:pt>
                <c:pt idx="1012">
                  <c:v>17352.6803</c:v>
                </c:pt>
                <c:pt idx="1013">
                  <c:v>17361.7661</c:v>
                </c:pt>
                <c:pt idx="1014">
                  <c:v>17468.9839</c:v>
                </c:pt>
                <c:pt idx="1015">
                  <c:v>17496.306</c:v>
                </c:pt>
                <c:pt idx="1016">
                  <c:v>17560.37975</c:v>
                </c:pt>
                <c:pt idx="1017">
                  <c:v>17626.23951</c:v>
                </c:pt>
                <c:pt idx="1018">
                  <c:v>17663.1442</c:v>
                </c:pt>
                <c:pt idx="1019">
                  <c:v>17748.5062</c:v>
                </c:pt>
                <c:pt idx="1020">
                  <c:v>17878.90068</c:v>
                </c:pt>
                <c:pt idx="1021">
                  <c:v>17904.52705</c:v>
                </c:pt>
                <c:pt idx="1022">
                  <c:v>17929.30337</c:v>
                </c:pt>
                <c:pt idx="1023">
                  <c:v>17942.106</c:v>
                </c:pt>
                <c:pt idx="1024">
                  <c:v>18033.9679</c:v>
                </c:pt>
                <c:pt idx="1025">
                  <c:v>18157.876</c:v>
                </c:pt>
                <c:pt idx="1026">
                  <c:v>18218.16139</c:v>
                </c:pt>
                <c:pt idx="1027">
                  <c:v>18223.4512</c:v>
                </c:pt>
                <c:pt idx="1028">
                  <c:v>18246.4955</c:v>
                </c:pt>
                <c:pt idx="1029">
                  <c:v>18259.216</c:v>
                </c:pt>
                <c:pt idx="1030">
                  <c:v>18310.742</c:v>
                </c:pt>
                <c:pt idx="1031">
                  <c:v>18328.2381</c:v>
                </c:pt>
                <c:pt idx="1032">
                  <c:v>18608.262</c:v>
                </c:pt>
                <c:pt idx="1033">
                  <c:v>18648.4217</c:v>
                </c:pt>
                <c:pt idx="1034">
                  <c:v>18765.87545</c:v>
                </c:pt>
                <c:pt idx="1035">
                  <c:v>18767.7377</c:v>
                </c:pt>
                <c:pt idx="1036">
                  <c:v>18804.7524</c:v>
                </c:pt>
                <c:pt idx="1037">
                  <c:v>18806.14547</c:v>
                </c:pt>
                <c:pt idx="1038">
                  <c:v>18838.70366</c:v>
                </c:pt>
                <c:pt idx="1039">
                  <c:v>18903.49141</c:v>
                </c:pt>
                <c:pt idx="1040">
                  <c:v>18955.22017</c:v>
                </c:pt>
                <c:pt idx="1041">
                  <c:v>18963.17192</c:v>
                </c:pt>
                <c:pt idx="1042">
                  <c:v>18972.495</c:v>
                </c:pt>
                <c:pt idx="1043">
                  <c:v>19023.26</c:v>
                </c:pt>
                <c:pt idx="1044">
                  <c:v>19040.876</c:v>
                </c:pt>
                <c:pt idx="1045">
                  <c:v>19107.7796</c:v>
                </c:pt>
                <c:pt idx="1046">
                  <c:v>19144.57652</c:v>
                </c:pt>
                <c:pt idx="1047">
                  <c:v>19199.944</c:v>
                </c:pt>
                <c:pt idx="1048">
                  <c:v>19214.70553</c:v>
                </c:pt>
                <c:pt idx="1049">
                  <c:v>19350.3689</c:v>
                </c:pt>
                <c:pt idx="1050">
                  <c:v>19361.9988</c:v>
                </c:pt>
                <c:pt idx="1051">
                  <c:v>19442.3535</c:v>
                </c:pt>
                <c:pt idx="1052">
                  <c:v>19444.2658</c:v>
                </c:pt>
                <c:pt idx="1053">
                  <c:v>19496.71917</c:v>
                </c:pt>
                <c:pt idx="1054">
                  <c:v>19515.5416</c:v>
                </c:pt>
                <c:pt idx="1055">
                  <c:v>19521.9682</c:v>
                </c:pt>
                <c:pt idx="1056">
                  <c:v>19539.243</c:v>
                </c:pt>
                <c:pt idx="1057">
                  <c:v>19594.80965</c:v>
                </c:pt>
                <c:pt idx="1058">
                  <c:v>19673.33573</c:v>
                </c:pt>
                <c:pt idx="1059">
                  <c:v>19719.6947</c:v>
                </c:pt>
                <c:pt idx="1060">
                  <c:v>19749.38338</c:v>
                </c:pt>
                <c:pt idx="1061">
                  <c:v>19798.05455</c:v>
                </c:pt>
                <c:pt idx="1062">
                  <c:v>19933.458</c:v>
                </c:pt>
                <c:pt idx="1063">
                  <c:v>19964.7462999999</c:v>
                </c:pt>
                <c:pt idx="1064">
                  <c:v>20009.63365</c:v>
                </c:pt>
                <c:pt idx="1065">
                  <c:v>20149.3229</c:v>
                </c:pt>
                <c:pt idx="1066">
                  <c:v>20167.33603</c:v>
                </c:pt>
                <c:pt idx="1067">
                  <c:v>20177.67113</c:v>
                </c:pt>
                <c:pt idx="1068">
                  <c:v>20234.85475</c:v>
                </c:pt>
                <c:pt idx="1069">
                  <c:v>20277.80751</c:v>
                </c:pt>
                <c:pt idx="1070">
                  <c:v>20296.86345</c:v>
                </c:pt>
                <c:pt idx="1071">
                  <c:v>20420.60465</c:v>
                </c:pt>
                <c:pt idx="1072">
                  <c:v>20462.99766</c:v>
                </c:pt>
                <c:pt idx="1073">
                  <c:v>20630.28351</c:v>
                </c:pt>
                <c:pt idx="1074">
                  <c:v>20709.02034</c:v>
                </c:pt>
                <c:pt idx="1075">
                  <c:v>20745.9891</c:v>
                </c:pt>
                <c:pt idx="1076">
                  <c:v>20773.62775</c:v>
                </c:pt>
                <c:pt idx="1077">
                  <c:v>20781.48892</c:v>
                </c:pt>
                <c:pt idx="1078">
                  <c:v>20878.7844299999</c:v>
                </c:pt>
                <c:pt idx="1079">
                  <c:v>20984.0936</c:v>
                </c:pt>
                <c:pt idx="1080">
                  <c:v>21082.16</c:v>
                </c:pt>
                <c:pt idx="1081">
                  <c:v>21098.55405</c:v>
                </c:pt>
                <c:pt idx="1082">
                  <c:v>21195.818</c:v>
                </c:pt>
                <c:pt idx="1083">
                  <c:v>21223.6758</c:v>
                </c:pt>
                <c:pt idx="1084">
                  <c:v>21232.18226</c:v>
                </c:pt>
                <c:pt idx="1085">
                  <c:v>21259.37795</c:v>
                </c:pt>
                <c:pt idx="1086">
                  <c:v>21344.8467</c:v>
                </c:pt>
                <c:pt idx="1087">
                  <c:v>21348.706</c:v>
                </c:pt>
                <c:pt idx="1088">
                  <c:v>21472.4788</c:v>
                </c:pt>
                <c:pt idx="1089">
                  <c:v>21595.38229</c:v>
                </c:pt>
                <c:pt idx="1090">
                  <c:v>21659.9301</c:v>
                </c:pt>
                <c:pt idx="1091">
                  <c:v>21677.28345</c:v>
                </c:pt>
                <c:pt idx="1092">
                  <c:v>21771.3423</c:v>
                </c:pt>
                <c:pt idx="1093">
                  <c:v>21774.32215</c:v>
                </c:pt>
                <c:pt idx="1094">
                  <c:v>21797.0004</c:v>
                </c:pt>
                <c:pt idx="1095">
                  <c:v>21880.82</c:v>
                </c:pt>
                <c:pt idx="1096">
                  <c:v>21978.6769</c:v>
                </c:pt>
                <c:pt idx="1097">
                  <c:v>21984.47061</c:v>
                </c:pt>
                <c:pt idx="1098">
                  <c:v>22144.032</c:v>
                </c:pt>
                <c:pt idx="1099">
                  <c:v>22192.43711</c:v>
                </c:pt>
                <c:pt idx="1100">
                  <c:v>22218.1149</c:v>
                </c:pt>
                <c:pt idx="1101">
                  <c:v>22331.5668</c:v>
                </c:pt>
                <c:pt idx="1102">
                  <c:v>22395.74424</c:v>
                </c:pt>
                <c:pt idx="1103">
                  <c:v>22412.6485</c:v>
                </c:pt>
                <c:pt idx="1104">
                  <c:v>22462.04375</c:v>
                </c:pt>
                <c:pt idx="1105">
                  <c:v>22478.6</c:v>
                </c:pt>
                <c:pt idx="1106">
                  <c:v>22493.65964</c:v>
                </c:pt>
                <c:pt idx="1107">
                  <c:v>23045.56616</c:v>
                </c:pt>
                <c:pt idx="1108">
                  <c:v>23065.4207</c:v>
                </c:pt>
                <c:pt idx="1109">
                  <c:v>23082.95533</c:v>
                </c:pt>
                <c:pt idx="1110">
                  <c:v>23241.47453</c:v>
                </c:pt>
                <c:pt idx="1111">
                  <c:v>23244.7902</c:v>
                </c:pt>
                <c:pt idx="1112">
                  <c:v>23288.9284</c:v>
                </c:pt>
                <c:pt idx="1113">
                  <c:v>23306.547</c:v>
                </c:pt>
                <c:pt idx="1114">
                  <c:v>23401.30575</c:v>
                </c:pt>
                <c:pt idx="1115">
                  <c:v>23563.01618</c:v>
                </c:pt>
                <c:pt idx="1116">
                  <c:v>23568.272</c:v>
                </c:pt>
                <c:pt idx="1117">
                  <c:v>23807.2406</c:v>
                </c:pt>
                <c:pt idx="1118">
                  <c:v>23887.6627</c:v>
                </c:pt>
                <c:pt idx="1119">
                  <c:v>23967.38305</c:v>
                </c:pt>
                <c:pt idx="1120">
                  <c:v>24059.68019</c:v>
                </c:pt>
                <c:pt idx="1121">
                  <c:v>24106.91255</c:v>
                </c:pt>
                <c:pt idx="1122">
                  <c:v>24180.9335</c:v>
                </c:pt>
                <c:pt idx="1123">
                  <c:v>24227.33724</c:v>
                </c:pt>
                <c:pt idx="1124">
                  <c:v>24393.6224</c:v>
                </c:pt>
                <c:pt idx="1125">
                  <c:v>24476.47851</c:v>
                </c:pt>
                <c:pt idx="1126">
                  <c:v>24513.09126</c:v>
                </c:pt>
                <c:pt idx="1127">
                  <c:v>24520.264</c:v>
                </c:pt>
                <c:pt idx="1128">
                  <c:v>24535.69855</c:v>
                </c:pt>
                <c:pt idx="1129">
                  <c:v>24603.04837</c:v>
                </c:pt>
                <c:pt idx="1130">
                  <c:v>24667.419</c:v>
                </c:pt>
                <c:pt idx="1131">
                  <c:v>24671.66334</c:v>
                </c:pt>
                <c:pt idx="1132">
                  <c:v>24869.8368</c:v>
                </c:pt>
                <c:pt idx="1133">
                  <c:v>24873.3849</c:v>
                </c:pt>
                <c:pt idx="1134">
                  <c:v>24915.04626</c:v>
                </c:pt>
                <c:pt idx="1135">
                  <c:v>24915.22085</c:v>
                </c:pt>
                <c:pt idx="1136">
                  <c:v>25081.76784</c:v>
                </c:pt>
                <c:pt idx="1137">
                  <c:v>25309.489</c:v>
                </c:pt>
                <c:pt idx="1138">
                  <c:v>25333.33284</c:v>
                </c:pt>
                <c:pt idx="1139">
                  <c:v>25382.297</c:v>
                </c:pt>
                <c:pt idx="1140">
                  <c:v>25517.11363</c:v>
                </c:pt>
                <c:pt idx="1141">
                  <c:v>25656.57526</c:v>
                </c:pt>
                <c:pt idx="1142">
                  <c:v>25678.77845</c:v>
                </c:pt>
                <c:pt idx="1143">
                  <c:v>25992.82104</c:v>
                </c:pt>
                <c:pt idx="1144">
                  <c:v>26018.95052</c:v>
                </c:pt>
                <c:pt idx="1145">
                  <c:v>26109.32905</c:v>
                </c:pt>
                <c:pt idx="1146">
                  <c:v>26125.67477</c:v>
                </c:pt>
                <c:pt idx="1147">
                  <c:v>26140.3603</c:v>
                </c:pt>
                <c:pt idx="1148">
                  <c:v>26236.57997</c:v>
                </c:pt>
                <c:pt idx="1149">
                  <c:v>26392.26029</c:v>
                </c:pt>
                <c:pt idx="1150">
                  <c:v>26467.09737</c:v>
                </c:pt>
                <c:pt idx="1151">
                  <c:v>26926.5144</c:v>
                </c:pt>
                <c:pt idx="1152">
                  <c:v>27000.98473</c:v>
                </c:pt>
                <c:pt idx="1153">
                  <c:v>27037.9141</c:v>
                </c:pt>
                <c:pt idx="1154">
                  <c:v>27117.99378</c:v>
                </c:pt>
                <c:pt idx="1155">
                  <c:v>27218.43725</c:v>
                </c:pt>
                <c:pt idx="1156">
                  <c:v>27322.73386</c:v>
                </c:pt>
                <c:pt idx="1157">
                  <c:v>27346.04207</c:v>
                </c:pt>
                <c:pt idx="1158">
                  <c:v>27375.90478</c:v>
                </c:pt>
                <c:pt idx="1159">
                  <c:v>27533.9129</c:v>
                </c:pt>
                <c:pt idx="1160">
                  <c:v>27724.28875</c:v>
                </c:pt>
                <c:pt idx="1161">
                  <c:v>27808.7251</c:v>
                </c:pt>
                <c:pt idx="1162">
                  <c:v>27941.28758</c:v>
                </c:pt>
                <c:pt idx="1163">
                  <c:v>28101.33305</c:v>
                </c:pt>
                <c:pt idx="1164">
                  <c:v>28287.89766</c:v>
                </c:pt>
                <c:pt idx="1165">
                  <c:v>28340.18885</c:v>
                </c:pt>
                <c:pt idx="1166">
                  <c:v>28468.91901</c:v>
                </c:pt>
                <c:pt idx="1167">
                  <c:v>28476.73499</c:v>
                </c:pt>
                <c:pt idx="1168">
                  <c:v>28868.6639</c:v>
                </c:pt>
                <c:pt idx="1169">
                  <c:v>28923.13692</c:v>
                </c:pt>
                <c:pt idx="1170">
                  <c:v>28950.4692</c:v>
                </c:pt>
                <c:pt idx="1171">
                  <c:v>29141.3603</c:v>
                </c:pt>
                <c:pt idx="1172">
                  <c:v>29186.48236</c:v>
                </c:pt>
                <c:pt idx="1173">
                  <c:v>29330.98315</c:v>
                </c:pt>
                <c:pt idx="1174">
                  <c:v>29523.1656</c:v>
                </c:pt>
                <c:pt idx="1175">
                  <c:v>30063.58055</c:v>
                </c:pt>
                <c:pt idx="1176">
                  <c:v>30166.61817</c:v>
                </c:pt>
                <c:pt idx="1177">
                  <c:v>30184.9367</c:v>
                </c:pt>
                <c:pt idx="1178">
                  <c:v>30259.99556</c:v>
                </c:pt>
                <c:pt idx="1179">
                  <c:v>30284.64294</c:v>
                </c:pt>
                <c:pt idx="1180">
                  <c:v>30942.1918</c:v>
                </c:pt>
                <c:pt idx="1181">
                  <c:v>31620.00106</c:v>
                </c:pt>
                <c:pt idx="1182">
                  <c:v>32108.66282</c:v>
                </c:pt>
                <c:pt idx="1183">
                  <c:v>32548.3405</c:v>
                </c:pt>
                <c:pt idx="1184">
                  <c:v>32734.1863</c:v>
                </c:pt>
                <c:pt idx="1185">
                  <c:v>32787.45859</c:v>
                </c:pt>
                <c:pt idx="1186">
                  <c:v>33307.5508</c:v>
                </c:pt>
                <c:pt idx="1187">
                  <c:v>33471.97189</c:v>
                </c:pt>
                <c:pt idx="1188">
                  <c:v>33475.81715</c:v>
                </c:pt>
                <c:pt idx="1189">
                  <c:v>33732.6867</c:v>
                </c:pt>
                <c:pt idx="1190">
                  <c:v>33750.2918</c:v>
                </c:pt>
                <c:pt idx="1191">
                  <c:v>33900.653</c:v>
                </c:pt>
                <c:pt idx="1192">
                  <c:v>33907.548</c:v>
                </c:pt>
                <c:pt idx="1193">
                  <c:v>34166.273</c:v>
                </c:pt>
                <c:pt idx="1194">
                  <c:v>34254.05335</c:v>
                </c:pt>
                <c:pt idx="1195">
                  <c:v>34303.1672</c:v>
                </c:pt>
                <c:pt idx="1196">
                  <c:v>34439.8559</c:v>
                </c:pt>
                <c:pt idx="1197">
                  <c:v>34472.841</c:v>
                </c:pt>
                <c:pt idx="1198">
                  <c:v>34617.84065</c:v>
                </c:pt>
                <c:pt idx="1199">
                  <c:v>34672.1472</c:v>
                </c:pt>
                <c:pt idx="1200">
                  <c:v>34779.615</c:v>
                </c:pt>
                <c:pt idx="1201">
                  <c:v>34806.4677</c:v>
                </c:pt>
                <c:pt idx="1202">
                  <c:v>34828.654</c:v>
                </c:pt>
                <c:pt idx="1203">
                  <c:v>34838.873</c:v>
                </c:pt>
                <c:pt idx="1204">
                  <c:v>35069.37452</c:v>
                </c:pt>
                <c:pt idx="1205">
                  <c:v>35147.52848</c:v>
                </c:pt>
                <c:pt idx="1206">
                  <c:v>35160.13457</c:v>
                </c:pt>
                <c:pt idx="1207">
                  <c:v>35491.64</c:v>
                </c:pt>
                <c:pt idx="1208">
                  <c:v>35585.576</c:v>
                </c:pt>
                <c:pt idx="1209">
                  <c:v>35595.5898</c:v>
                </c:pt>
                <c:pt idx="1210">
                  <c:v>36021.0112</c:v>
                </c:pt>
                <c:pt idx="1211">
                  <c:v>36085.219</c:v>
                </c:pt>
                <c:pt idx="1212">
                  <c:v>36124.5737</c:v>
                </c:pt>
                <c:pt idx="1213">
                  <c:v>36149.4835</c:v>
                </c:pt>
                <c:pt idx="1214">
                  <c:v>36189.1016999999</c:v>
                </c:pt>
                <c:pt idx="1215">
                  <c:v>36197.699</c:v>
                </c:pt>
                <c:pt idx="1216">
                  <c:v>36219.40545</c:v>
                </c:pt>
                <c:pt idx="1217">
                  <c:v>36307.7983</c:v>
                </c:pt>
                <c:pt idx="1218">
                  <c:v>36397.576</c:v>
                </c:pt>
                <c:pt idx="1219">
                  <c:v>36580.28216</c:v>
                </c:pt>
                <c:pt idx="1220">
                  <c:v>36837.467</c:v>
                </c:pt>
                <c:pt idx="1221">
                  <c:v>36898.73308</c:v>
                </c:pt>
                <c:pt idx="1222">
                  <c:v>36910.60803</c:v>
                </c:pt>
                <c:pt idx="1223">
                  <c:v>36950.2567</c:v>
                </c:pt>
                <c:pt idx="1224">
                  <c:v>37079.372</c:v>
                </c:pt>
                <c:pt idx="1225">
                  <c:v>37133.8982</c:v>
                </c:pt>
                <c:pt idx="1226">
                  <c:v>37165.1638</c:v>
                </c:pt>
                <c:pt idx="1227">
                  <c:v>37270.1512</c:v>
                </c:pt>
                <c:pt idx="1228">
                  <c:v>37465.34375</c:v>
                </c:pt>
                <c:pt idx="1229">
                  <c:v>37484.4493</c:v>
                </c:pt>
                <c:pt idx="1230">
                  <c:v>37607.5277</c:v>
                </c:pt>
                <c:pt idx="1231">
                  <c:v>37701.8768</c:v>
                </c:pt>
                <c:pt idx="1232">
                  <c:v>37742.5757</c:v>
                </c:pt>
                <c:pt idx="1233">
                  <c:v>37829.7242</c:v>
                </c:pt>
                <c:pt idx="1234">
                  <c:v>38126.2465</c:v>
                </c:pt>
                <c:pt idx="1235">
                  <c:v>38245.59327</c:v>
                </c:pt>
                <c:pt idx="1236">
                  <c:v>38282.7495</c:v>
                </c:pt>
                <c:pt idx="1237">
                  <c:v>38344.566</c:v>
                </c:pt>
                <c:pt idx="1238">
                  <c:v>38415.474</c:v>
                </c:pt>
                <c:pt idx="1239">
                  <c:v>38511.6283</c:v>
                </c:pt>
                <c:pt idx="1240">
                  <c:v>38709.176</c:v>
                </c:pt>
                <c:pt idx="1241">
                  <c:v>38711</c:v>
                </c:pt>
                <c:pt idx="1242">
                  <c:v>38746.3551</c:v>
                </c:pt>
                <c:pt idx="1243">
                  <c:v>38792.6856</c:v>
                </c:pt>
                <c:pt idx="1244">
                  <c:v>38998.546</c:v>
                </c:pt>
                <c:pt idx="1245">
                  <c:v>39047.285</c:v>
                </c:pt>
                <c:pt idx="1246">
                  <c:v>39125.33225</c:v>
                </c:pt>
                <c:pt idx="1247">
                  <c:v>39241.442</c:v>
                </c:pt>
                <c:pt idx="1248">
                  <c:v>39556.4945</c:v>
                </c:pt>
                <c:pt idx="1249">
                  <c:v>39597.4072</c:v>
                </c:pt>
                <c:pt idx="1250">
                  <c:v>39611.7577</c:v>
                </c:pt>
                <c:pt idx="1251">
                  <c:v>39722.7462</c:v>
                </c:pt>
                <c:pt idx="1252">
                  <c:v>39725.51805</c:v>
                </c:pt>
                <c:pt idx="1253">
                  <c:v>39727.614</c:v>
                </c:pt>
                <c:pt idx="1254">
                  <c:v>39774.2763</c:v>
                </c:pt>
                <c:pt idx="1255">
                  <c:v>39836.519</c:v>
                </c:pt>
                <c:pt idx="1256">
                  <c:v>39871.7043</c:v>
                </c:pt>
                <c:pt idx="1257">
                  <c:v>39983.42595</c:v>
                </c:pt>
                <c:pt idx="1258">
                  <c:v>40003.33225</c:v>
                </c:pt>
                <c:pt idx="1259">
                  <c:v>40103.89</c:v>
                </c:pt>
                <c:pt idx="1260">
                  <c:v>40182.246</c:v>
                </c:pt>
                <c:pt idx="1261">
                  <c:v>40273.6455</c:v>
                </c:pt>
                <c:pt idx="1262">
                  <c:v>40419.0191</c:v>
                </c:pt>
                <c:pt idx="1263">
                  <c:v>40720.55105</c:v>
                </c:pt>
                <c:pt idx="1264">
                  <c:v>40904.1995</c:v>
                </c:pt>
                <c:pt idx="1265">
                  <c:v>40932.4295</c:v>
                </c:pt>
                <c:pt idx="1266">
                  <c:v>40941.2854</c:v>
                </c:pt>
                <c:pt idx="1267">
                  <c:v>40974.1649</c:v>
                </c:pt>
                <c:pt idx="1268">
                  <c:v>41034.2214</c:v>
                </c:pt>
                <c:pt idx="1269">
                  <c:v>41097.16175</c:v>
                </c:pt>
                <c:pt idx="1270">
                  <c:v>41661.602</c:v>
                </c:pt>
                <c:pt idx="1271">
                  <c:v>41676.0811</c:v>
                </c:pt>
                <c:pt idx="1272">
                  <c:v>41919.097</c:v>
                </c:pt>
                <c:pt idx="1273">
                  <c:v>41949.2441</c:v>
                </c:pt>
                <c:pt idx="1274">
                  <c:v>41999.52</c:v>
                </c:pt>
                <c:pt idx="1275">
                  <c:v>42111.6647</c:v>
                </c:pt>
                <c:pt idx="1276">
                  <c:v>42112.2356</c:v>
                </c:pt>
                <c:pt idx="1277">
                  <c:v>42124.5153</c:v>
                </c:pt>
                <c:pt idx="1278">
                  <c:v>42211.1382</c:v>
                </c:pt>
                <c:pt idx="1279">
                  <c:v>42303.69215</c:v>
                </c:pt>
                <c:pt idx="1280">
                  <c:v>42560.4304</c:v>
                </c:pt>
                <c:pt idx="1281">
                  <c:v>42760.5022</c:v>
                </c:pt>
                <c:pt idx="1282">
                  <c:v>42856.838</c:v>
                </c:pt>
                <c:pt idx="1283">
                  <c:v>42969.8527</c:v>
                </c:pt>
                <c:pt idx="1284">
                  <c:v>42983.4585</c:v>
                </c:pt>
                <c:pt idx="1285">
                  <c:v>43254.41795</c:v>
                </c:pt>
                <c:pt idx="1286">
                  <c:v>43578.9394</c:v>
                </c:pt>
                <c:pt idx="1287">
                  <c:v>43753.33705</c:v>
                </c:pt>
                <c:pt idx="1288">
                  <c:v>43813.8661</c:v>
                </c:pt>
                <c:pt idx="1289">
                  <c:v>43896.3763</c:v>
                </c:pt>
                <c:pt idx="1290">
                  <c:v>43921.1837</c:v>
                </c:pt>
                <c:pt idx="1291">
                  <c:v>43943.8761</c:v>
                </c:pt>
                <c:pt idx="1292">
                  <c:v>44202.6536</c:v>
                </c:pt>
                <c:pt idx="1293">
                  <c:v>44260.7499</c:v>
                </c:pt>
                <c:pt idx="1294">
                  <c:v>44400.4064</c:v>
                </c:pt>
                <c:pt idx="1295">
                  <c:v>44423.803</c:v>
                </c:pt>
                <c:pt idx="1296">
                  <c:v>44501.3982</c:v>
                </c:pt>
                <c:pt idx="1297">
                  <c:v>44585.45587</c:v>
                </c:pt>
                <c:pt idx="1298">
                  <c:v>44641.1974</c:v>
                </c:pt>
                <c:pt idx="1299">
                  <c:v>45008.9555</c:v>
                </c:pt>
                <c:pt idx="1300">
                  <c:v>45702.02235</c:v>
                </c:pt>
                <c:pt idx="1301">
                  <c:v>45710.20785</c:v>
                </c:pt>
                <c:pt idx="1302">
                  <c:v>45863.205</c:v>
                </c:pt>
                <c:pt idx="1303">
                  <c:v>46113.511</c:v>
                </c:pt>
                <c:pt idx="1304">
                  <c:v>46130.5265</c:v>
                </c:pt>
                <c:pt idx="1305">
                  <c:v>46151.1245</c:v>
                </c:pt>
                <c:pt idx="1306">
                  <c:v>46200.9851</c:v>
                </c:pt>
                <c:pt idx="1307">
                  <c:v>46255.1125</c:v>
                </c:pt>
                <c:pt idx="1308">
                  <c:v>46599.1084</c:v>
                </c:pt>
                <c:pt idx="1309">
                  <c:v>46661.4424</c:v>
                </c:pt>
                <c:pt idx="1310">
                  <c:v>46718.16325</c:v>
                </c:pt>
                <c:pt idx="1311">
                  <c:v>46889.2612</c:v>
                </c:pt>
                <c:pt idx="1312">
                  <c:v>47055.5321</c:v>
                </c:pt>
                <c:pt idx="1313">
                  <c:v>47269.854</c:v>
                </c:pt>
                <c:pt idx="1314">
                  <c:v>47291.055</c:v>
                </c:pt>
                <c:pt idx="1315">
                  <c:v>47305.305</c:v>
                </c:pt>
                <c:pt idx="1316">
                  <c:v>47403.88</c:v>
                </c:pt>
                <c:pt idx="1317">
                  <c:v>47462.894</c:v>
                </c:pt>
                <c:pt idx="1318">
                  <c:v>47496.49445</c:v>
                </c:pt>
                <c:pt idx="1319">
                  <c:v>47896.79135</c:v>
                </c:pt>
                <c:pt idx="1320">
                  <c:v>47928.03</c:v>
                </c:pt>
                <c:pt idx="1321">
                  <c:v>48173.361</c:v>
                </c:pt>
                <c:pt idx="1322">
                  <c:v>48517.56315</c:v>
                </c:pt>
                <c:pt idx="1323">
                  <c:v>48549.17835</c:v>
                </c:pt>
                <c:pt idx="1324">
                  <c:v>48673.5587999999</c:v>
                </c:pt>
                <c:pt idx="1325">
                  <c:v>48675.5177</c:v>
                </c:pt>
                <c:pt idx="1326">
                  <c:v>48824.45</c:v>
                </c:pt>
                <c:pt idx="1327">
                  <c:v>48885.1356099999</c:v>
                </c:pt>
                <c:pt idx="1328">
                  <c:v>48970.2476</c:v>
                </c:pt>
                <c:pt idx="1329">
                  <c:v>49577.6624</c:v>
                </c:pt>
                <c:pt idx="1330">
                  <c:v>51194.55914</c:v>
                </c:pt>
                <c:pt idx="1331">
                  <c:v>52590.82939</c:v>
                </c:pt>
                <c:pt idx="1332">
                  <c:v>55135.40209</c:v>
                </c:pt>
                <c:pt idx="1333">
                  <c:v>58571.07448</c:v>
                </c:pt>
                <c:pt idx="1334">
                  <c:v>60021.39897</c:v>
                </c:pt>
                <c:pt idx="1335">
                  <c:v>62592.87309</c:v>
                </c:pt>
                <c:pt idx="1336">
                  <c:v>63770.42801</c:v>
                </c:pt>
              </c:strCache>
            </c:strRef>
          </c:cat>
          <c:val>
            <c:numRef>
              <c:f>'4 TH 2'!$B$2:$B$1339</c:f>
              <c:numCache>
                <c:formatCode>General</c:formatCode>
                <c:ptCount val="133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2</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1</c:v>
                </c:pt>
                <c:pt idx="886">
                  <c:v>1</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pt idx="1000">
                  <c:v>1</c:v>
                </c:pt>
                <c:pt idx="1001">
                  <c:v>1</c:v>
                </c:pt>
                <c:pt idx="1002">
                  <c:v>1</c:v>
                </c:pt>
                <c:pt idx="1003">
                  <c:v>1</c:v>
                </c:pt>
                <c:pt idx="1004">
                  <c:v>1</c:v>
                </c:pt>
                <c:pt idx="1005">
                  <c:v>1</c:v>
                </c:pt>
                <c:pt idx="1006">
                  <c:v>1</c:v>
                </c:pt>
                <c:pt idx="1007">
                  <c:v>1</c:v>
                </c:pt>
                <c:pt idx="1008">
                  <c:v>1</c:v>
                </c:pt>
                <c:pt idx="1009">
                  <c:v>1</c:v>
                </c:pt>
                <c:pt idx="1010">
                  <c:v>1</c:v>
                </c:pt>
                <c:pt idx="1011">
                  <c:v>1</c:v>
                </c:pt>
                <c:pt idx="1012">
                  <c:v>1</c:v>
                </c:pt>
                <c:pt idx="1013">
                  <c:v>1</c:v>
                </c:pt>
                <c:pt idx="1014">
                  <c:v>1</c:v>
                </c:pt>
                <c:pt idx="1015">
                  <c:v>1</c:v>
                </c:pt>
                <c:pt idx="1016">
                  <c:v>1</c:v>
                </c:pt>
                <c:pt idx="1017">
                  <c:v>1</c:v>
                </c:pt>
                <c:pt idx="1018">
                  <c:v>1</c:v>
                </c:pt>
                <c:pt idx="1019">
                  <c:v>1</c:v>
                </c:pt>
                <c:pt idx="1020">
                  <c:v>1</c:v>
                </c:pt>
                <c:pt idx="1021">
                  <c:v>1</c:v>
                </c:pt>
                <c:pt idx="1022">
                  <c:v>1</c:v>
                </c:pt>
                <c:pt idx="1023">
                  <c:v>1</c:v>
                </c:pt>
                <c:pt idx="1024">
                  <c:v>1</c:v>
                </c:pt>
                <c:pt idx="1025">
                  <c:v>1</c:v>
                </c:pt>
                <c:pt idx="1026">
                  <c:v>1</c:v>
                </c:pt>
                <c:pt idx="1027">
                  <c:v>1</c:v>
                </c:pt>
                <c:pt idx="1028">
                  <c:v>1</c:v>
                </c:pt>
                <c:pt idx="1029">
                  <c:v>1</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1</c:v>
                </c:pt>
                <c:pt idx="1044">
                  <c:v>1</c:v>
                </c:pt>
                <c:pt idx="1045">
                  <c:v>1</c:v>
                </c:pt>
                <c:pt idx="1046">
                  <c:v>1</c:v>
                </c:pt>
                <c:pt idx="1047">
                  <c:v>1</c:v>
                </c:pt>
                <c:pt idx="1048">
                  <c:v>1</c:v>
                </c:pt>
                <c:pt idx="1049">
                  <c:v>1</c:v>
                </c:pt>
                <c:pt idx="1050">
                  <c:v>1</c:v>
                </c:pt>
                <c:pt idx="1051">
                  <c:v>1</c:v>
                </c:pt>
                <c:pt idx="1052">
                  <c:v>1</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1</c:v>
                </c:pt>
                <c:pt idx="1117">
                  <c:v>1</c:v>
                </c:pt>
                <c:pt idx="1118">
                  <c:v>1</c:v>
                </c:pt>
                <c:pt idx="1119">
                  <c:v>1</c:v>
                </c:pt>
                <c:pt idx="1120">
                  <c:v>1</c:v>
                </c:pt>
                <c:pt idx="1121">
                  <c:v>1</c:v>
                </c:pt>
                <c:pt idx="1122">
                  <c:v>1</c:v>
                </c:pt>
                <c:pt idx="1123">
                  <c:v>1</c:v>
                </c:pt>
                <c:pt idx="1124">
                  <c:v>1</c:v>
                </c:pt>
                <c:pt idx="1125">
                  <c:v>1</c:v>
                </c:pt>
                <c:pt idx="1126">
                  <c:v>1</c:v>
                </c:pt>
                <c:pt idx="1127">
                  <c:v>1</c:v>
                </c:pt>
                <c:pt idx="1128">
                  <c:v>1</c:v>
                </c:pt>
                <c:pt idx="1129">
                  <c:v>1</c:v>
                </c:pt>
                <c:pt idx="1130">
                  <c:v>1</c:v>
                </c:pt>
                <c:pt idx="1131">
                  <c:v>1</c:v>
                </c:pt>
                <c:pt idx="1132">
                  <c:v>1</c:v>
                </c:pt>
                <c:pt idx="1133">
                  <c:v>1</c:v>
                </c:pt>
                <c:pt idx="1134">
                  <c:v>1</c:v>
                </c:pt>
                <c:pt idx="1135">
                  <c:v>1</c:v>
                </c:pt>
                <c:pt idx="1136">
                  <c:v>1</c:v>
                </c:pt>
                <c:pt idx="1137">
                  <c:v>1</c:v>
                </c:pt>
                <c:pt idx="1138">
                  <c:v>1</c:v>
                </c:pt>
                <c:pt idx="1139">
                  <c:v>1</c:v>
                </c:pt>
                <c:pt idx="1140">
                  <c:v>1</c:v>
                </c:pt>
                <c:pt idx="1141">
                  <c:v>1</c:v>
                </c:pt>
                <c:pt idx="1142">
                  <c:v>1</c:v>
                </c:pt>
                <c:pt idx="1143">
                  <c:v>1</c:v>
                </c:pt>
                <c:pt idx="1144">
                  <c:v>1</c:v>
                </c:pt>
                <c:pt idx="1145">
                  <c:v>1</c:v>
                </c:pt>
                <c:pt idx="1146">
                  <c:v>1</c:v>
                </c:pt>
                <c:pt idx="1147">
                  <c:v>1</c:v>
                </c:pt>
                <c:pt idx="1148">
                  <c:v>1</c:v>
                </c:pt>
                <c:pt idx="1149">
                  <c:v>1</c:v>
                </c:pt>
                <c:pt idx="1150">
                  <c:v>1</c:v>
                </c:pt>
                <c:pt idx="1151">
                  <c:v>1</c:v>
                </c:pt>
                <c:pt idx="1152">
                  <c:v>1</c:v>
                </c:pt>
                <c:pt idx="1153">
                  <c:v>1</c:v>
                </c:pt>
                <c:pt idx="1154">
                  <c:v>1</c:v>
                </c:pt>
                <c:pt idx="1155">
                  <c:v>1</c:v>
                </c:pt>
                <c:pt idx="1156">
                  <c:v>1</c:v>
                </c:pt>
                <c:pt idx="1157">
                  <c:v>1</c:v>
                </c:pt>
                <c:pt idx="1158">
                  <c:v>1</c:v>
                </c:pt>
                <c:pt idx="1159">
                  <c:v>1</c:v>
                </c:pt>
                <c:pt idx="1160">
                  <c:v>1</c:v>
                </c:pt>
                <c:pt idx="1161">
                  <c:v>1</c:v>
                </c:pt>
                <c:pt idx="1162">
                  <c:v>1</c:v>
                </c:pt>
                <c:pt idx="1163">
                  <c:v>1</c:v>
                </c:pt>
                <c:pt idx="1164">
                  <c:v>1</c:v>
                </c:pt>
                <c:pt idx="1165">
                  <c:v>1</c:v>
                </c:pt>
                <c:pt idx="1166">
                  <c:v>1</c:v>
                </c:pt>
                <c:pt idx="1167">
                  <c:v>1</c:v>
                </c:pt>
                <c:pt idx="1168">
                  <c:v>1</c:v>
                </c:pt>
                <c:pt idx="1169">
                  <c:v>1</c:v>
                </c:pt>
                <c:pt idx="1170">
                  <c:v>1</c:v>
                </c:pt>
                <c:pt idx="1171">
                  <c:v>1</c:v>
                </c:pt>
                <c:pt idx="1172">
                  <c:v>1</c:v>
                </c:pt>
                <c:pt idx="1173">
                  <c:v>1</c:v>
                </c:pt>
                <c:pt idx="1174">
                  <c:v>1</c:v>
                </c:pt>
                <c:pt idx="1175">
                  <c:v>1</c:v>
                </c:pt>
                <c:pt idx="1176">
                  <c:v>1</c:v>
                </c:pt>
                <c:pt idx="1177">
                  <c:v>1</c:v>
                </c:pt>
                <c:pt idx="1178">
                  <c:v>1</c:v>
                </c:pt>
                <c:pt idx="1179">
                  <c:v>1</c:v>
                </c:pt>
                <c:pt idx="1180">
                  <c:v>1</c:v>
                </c:pt>
                <c:pt idx="1181">
                  <c:v>1</c:v>
                </c:pt>
                <c:pt idx="1182">
                  <c:v>1</c:v>
                </c:pt>
                <c:pt idx="1183">
                  <c:v>1</c:v>
                </c:pt>
                <c:pt idx="1184">
                  <c:v>1</c:v>
                </c:pt>
                <c:pt idx="1185">
                  <c:v>1</c:v>
                </c:pt>
                <c:pt idx="1186">
                  <c:v>1</c:v>
                </c:pt>
                <c:pt idx="1187">
                  <c:v>1</c:v>
                </c:pt>
                <c:pt idx="1188">
                  <c:v>1</c:v>
                </c:pt>
                <c:pt idx="1189">
                  <c:v>1</c:v>
                </c:pt>
                <c:pt idx="1190">
                  <c:v>1</c:v>
                </c:pt>
                <c:pt idx="1191">
                  <c:v>1</c:v>
                </c:pt>
                <c:pt idx="1192">
                  <c:v>1</c:v>
                </c:pt>
                <c:pt idx="1193">
                  <c:v>1</c:v>
                </c:pt>
                <c:pt idx="1194">
                  <c:v>1</c:v>
                </c:pt>
                <c:pt idx="1195">
                  <c:v>1</c:v>
                </c:pt>
                <c:pt idx="1196">
                  <c:v>1</c:v>
                </c:pt>
                <c:pt idx="1197">
                  <c:v>1</c:v>
                </c:pt>
                <c:pt idx="1198">
                  <c:v>1</c:v>
                </c:pt>
                <c:pt idx="1199">
                  <c:v>1</c:v>
                </c:pt>
                <c:pt idx="1200">
                  <c:v>1</c:v>
                </c:pt>
                <c:pt idx="1201">
                  <c:v>1</c:v>
                </c:pt>
                <c:pt idx="1202">
                  <c:v>1</c:v>
                </c:pt>
                <c:pt idx="1203">
                  <c:v>1</c:v>
                </c:pt>
                <c:pt idx="1204">
                  <c:v>1</c:v>
                </c:pt>
                <c:pt idx="1205">
                  <c:v>1</c:v>
                </c:pt>
                <c:pt idx="1206">
                  <c:v>1</c:v>
                </c:pt>
                <c:pt idx="1207">
                  <c:v>1</c:v>
                </c:pt>
                <c:pt idx="1208">
                  <c:v>1</c:v>
                </c:pt>
                <c:pt idx="1209">
                  <c:v>1</c:v>
                </c:pt>
                <c:pt idx="1210">
                  <c:v>1</c:v>
                </c:pt>
                <c:pt idx="1211">
                  <c:v>1</c:v>
                </c:pt>
                <c:pt idx="1212">
                  <c:v>1</c:v>
                </c:pt>
                <c:pt idx="1213">
                  <c:v>1</c:v>
                </c:pt>
                <c:pt idx="1214">
                  <c:v>1</c:v>
                </c:pt>
                <c:pt idx="1215">
                  <c:v>1</c:v>
                </c:pt>
                <c:pt idx="1216">
                  <c:v>1</c:v>
                </c:pt>
                <c:pt idx="1217">
                  <c:v>1</c:v>
                </c:pt>
                <c:pt idx="1218">
                  <c:v>1</c:v>
                </c:pt>
                <c:pt idx="1219">
                  <c:v>1</c:v>
                </c:pt>
                <c:pt idx="1220">
                  <c:v>1</c:v>
                </c:pt>
                <c:pt idx="1221">
                  <c:v>1</c:v>
                </c:pt>
                <c:pt idx="1222">
                  <c:v>1</c:v>
                </c:pt>
                <c:pt idx="1223">
                  <c:v>1</c:v>
                </c:pt>
                <c:pt idx="1224">
                  <c:v>1</c:v>
                </c:pt>
                <c:pt idx="1225">
                  <c:v>1</c:v>
                </c:pt>
                <c:pt idx="1226">
                  <c:v>1</c:v>
                </c:pt>
                <c:pt idx="1227">
                  <c:v>1</c:v>
                </c:pt>
                <c:pt idx="1228">
                  <c:v>1</c:v>
                </c:pt>
                <c:pt idx="1229">
                  <c:v>1</c:v>
                </c:pt>
                <c:pt idx="1230">
                  <c:v>1</c:v>
                </c:pt>
                <c:pt idx="1231">
                  <c:v>1</c:v>
                </c:pt>
                <c:pt idx="1232">
                  <c:v>1</c:v>
                </c:pt>
                <c:pt idx="1233">
                  <c:v>1</c:v>
                </c:pt>
                <c:pt idx="1234">
                  <c:v>1</c:v>
                </c:pt>
                <c:pt idx="1235">
                  <c:v>1</c:v>
                </c:pt>
                <c:pt idx="1236">
                  <c:v>1</c:v>
                </c:pt>
                <c:pt idx="1237">
                  <c:v>1</c:v>
                </c:pt>
                <c:pt idx="1238">
                  <c:v>1</c:v>
                </c:pt>
                <c:pt idx="1239">
                  <c:v>1</c:v>
                </c:pt>
                <c:pt idx="1240">
                  <c:v>1</c:v>
                </c:pt>
                <c:pt idx="1241">
                  <c:v>1</c:v>
                </c:pt>
                <c:pt idx="1242">
                  <c:v>1</c:v>
                </c:pt>
                <c:pt idx="1243">
                  <c:v>1</c:v>
                </c:pt>
                <c:pt idx="1244">
                  <c:v>1</c:v>
                </c:pt>
                <c:pt idx="1245">
                  <c:v>1</c:v>
                </c:pt>
                <c:pt idx="1246">
                  <c:v>1</c:v>
                </c:pt>
                <c:pt idx="1247">
                  <c:v>1</c:v>
                </c:pt>
                <c:pt idx="1248">
                  <c:v>1</c:v>
                </c:pt>
                <c:pt idx="1249">
                  <c:v>1</c:v>
                </c:pt>
                <c:pt idx="1250">
                  <c:v>1</c:v>
                </c:pt>
                <c:pt idx="1251">
                  <c:v>1</c:v>
                </c:pt>
                <c:pt idx="1252">
                  <c:v>1</c:v>
                </c:pt>
                <c:pt idx="1253">
                  <c:v>1</c:v>
                </c:pt>
                <c:pt idx="1254">
                  <c:v>1</c:v>
                </c:pt>
                <c:pt idx="1255">
                  <c:v>1</c:v>
                </c:pt>
                <c:pt idx="1256">
                  <c:v>1</c:v>
                </c:pt>
                <c:pt idx="1257">
                  <c:v>1</c:v>
                </c:pt>
                <c:pt idx="1258">
                  <c:v>1</c:v>
                </c:pt>
                <c:pt idx="1259">
                  <c:v>1</c:v>
                </c:pt>
                <c:pt idx="1260">
                  <c:v>1</c:v>
                </c:pt>
                <c:pt idx="1261">
                  <c:v>1</c:v>
                </c:pt>
                <c:pt idx="1262">
                  <c:v>1</c:v>
                </c:pt>
                <c:pt idx="1263">
                  <c:v>1</c:v>
                </c:pt>
                <c:pt idx="1264">
                  <c:v>1</c:v>
                </c:pt>
                <c:pt idx="1265">
                  <c:v>1</c:v>
                </c:pt>
                <c:pt idx="1266">
                  <c:v>1</c:v>
                </c:pt>
                <c:pt idx="1267">
                  <c:v>1</c:v>
                </c:pt>
                <c:pt idx="1268">
                  <c:v>1</c:v>
                </c:pt>
                <c:pt idx="1269">
                  <c:v>1</c:v>
                </c:pt>
                <c:pt idx="1270">
                  <c:v>1</c:v>
                </c:pt>
                <c:pt idx="1271">
                  <c:v>1</c:v>
                </c:pt>
                <c:pt idx="1272">
                  <c:v>1</c:v>
                </c:pt>
                <c:pt idx="1273">
                  <c:v>1</c:v>
                </c:pt>
                <c:pt idx="1274">
                  <c:v>1</c:v>
                </c:pt>
                <c:pt idx="1275">
                  <c:v>1</c:v>
                </c:pt>
                <c:pt idx="1276">
                  <c:v>1</c:v>
                </c:pt>
                <c:pt idx="1277">
                  <c:v>1</c:v>
                </c:pt>
                <c:pt idx="1278">
                  <c:v>1</c:v>
                </c:pt>
                <c:pt idx="1279">
                  <c:v>1</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1</c:v>
                </c:pt>
                <c:pt idx="1312">
                  <c:v>1</c:v>
                </c:pt>
                <c:pt idx="1313">
                  <c:v>1</c:v>
                </c:pt>
                <c:pt idx="1314">
                  <c:v>1</c:v>
                </c:pt>
                <c:pt idx="1315">
                  <c:v>1</c:v>
                </c:pt>
                <c:pt idx="1316">
                  <c:v>1</c:v>
                </c:pt>
                <c:pt idx="1317">
                  <c:v>1</c:v>
                </c:pt>
                <c:pt idx="1318">
                  <c:v>1</c:v>
                </c:pt>
                <c:pt idx="1319">
                  <c:v>1</c:v>
                </c:pt>
                <c:pt idx="1320">
                  <c:v>1</c:v>
                </c:pt>
                <c:pt idx="1321">
                  <c:v>1</c:v>
                </c:pt>
                <c:pt idx="1322">
                  <c:v>1</c:v>
                </c:pt>
                <c:pt idx="1323">
                  <c:v>1</c:v>
                </c:pt>
                <c:pt idx="1324">
                  <c:v>1</c:v>
                </c:pt>
                <c:pt idx="1325">
                  <c:v>1</c:v>
                </c:pt>
                <c:pt idx="1326">
                  <c:v>1</c:v>
                </c:pt>
                <c:pt idx="1327">
                  <c:v>1</c:v>
                </c:pt>
                <c:pt idx="1328">
                  <c:v>1</c:v>
                </c:pt>
                <c:pt idx="1329">
                  <c:v>1</c:v>
                </c:pt>
                <c:pt idx="1330">
                  <c:v>1</c:v>
                </c:pt>
                <c:pt idx="1331">
                  <c:v>1</c:v>
                </c:pt>
                <c:pt idx="1332">
                  <c:v>1</c:v>
                </c:pt>
                <c:pt idx="1333">
                  <c:v>1</c:v>
                </c:pt>
                <c:pt idx="1334">
                  <c:v>1</c:v>
                </c:pt>
                <c:pt idx="1335">
                  <c:v>1</c:v>
                </c:pt>
                <c:pt idx="1336">
                  <c:v>1</c:v>
                </c:pt>
              </c:numCache>
            </c:numRef>
          </c:val>
          <c:extLst>
            <c:ext xmlns:c16="http://schemas.microsoft.com/office/drawing/2014/chart" uri="{C3380CC4-5D6E-409C-BE32-E72D297353CC}">
              <c16:uniqueId val="{00000000-136F-41D9-8237-8140FC77971B}"/>
            </c:ext>
          </c:extLst>
        </c:ser>
        <c:dLbls>
          <c:showLegendKey val="0"/>
          <c:showVal val="0"/>
          <c:showCatName val="0"/>
          <c:showSerName val="0"/>
          <c:showPercent val="0"/>
          <c:showBubbleSize val="0"/>
        </c:dLbls>
        <c:gapWidth val="315"/>
        <c:overlap val="-40"/>
        <c:axId val="1220133727"/>
        <c:axId val="1220121247"/>
      </c:barChart>
      <c:catAx>
        <c:axId val="122013372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20121247"/>
        <c:crosses val="autoZero"/>
        <c:auto val="1"/>
        <c:lblAlgn val="ctr"/>
        <c:lblOffset val="100"/>
        <c:noMultiLvlLbl val="0"/>
      </c:catAx>
      <c:valAx>
        <c:axId val="1220121247"/>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22013372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8"/>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s>
    <c:plotArea>
      <c:layout/>
      <c:barChart>
        <c:barDir val="col"/>
        <c:grouping val="clustered"/>
        <c:varyColors val="0"/>
        <c:ser>
          <c:idx val="0"/>
          <c:order val="0"/>
          <c:tx>
            <c:v>Total</c:v>
          </c:tx>
          <c:spPr>
            <a:noFill/>
            <a:ln w="9525" cap="flat" cmpd="sng" algn="ctr">
              <a:solidFill>
                <a:schemeClr val="accent1"/>
              </a:solidFill>
              <a:miter lim="800000"/>
            </a:ln>
            <a:effectLst>
              <a:glow rad="63500">
                <a:schemeClr val="accent1">
                  <a:satMod val="175000"/>
                  <a:alpha val="25000"/>
                </a:schemeClr>
              </a:glow>
            </a:effectLst>
          </c:spPr>
          <c:invertIfNegative val="0"/>
          <c:trendline>
            <c:spPr>
              <a:ln w="25400" cap="rnd">
                <a:solidFill>
                  <a:schemeClr val="accent1">
                    <a:alpha val="50000"/>
                  </a:schemeClr>
                </a:solidFill>
              </a:ln>
              <a:effectLst/>
            </c:spPr>
            <c:trendlineType val="linear"/>
            <c:dispRSqr val="0"/>
            <c:dispEq val="0"/>
          </c:trendline>
          <c:cat>
            <c:strLit>
              <c:ptCount val="1337"/>
              <c:pt idx="0">
                <c:v>1121.8739</c:v>
              </c:pt>
              <c:pt idx="1">
                <c:v>1131.5066</c:v>
              </c:pt>
              <c:pt idx="2">
                <c:v>1135.9407</c:v>
              </c:pt>
              <c:pt idx="3">
                <c:v>1136.3994</c:v>
              </c:pt>
              <c:pt idx="4">
                <c:v>1137.011</c:v>
              </c:pt>
              <c:pt idx="5">
                <c:v>1137.4697</c:v>
              </c:pt>
              <c:pt idx="6">
                <c:v>1141.4451</c:v>
              </c:pt>
              <c:pt idx="7">
                <c:v>1146.7966</c:v>
              </c:pt>
              <c:pt idx="8">
                <c:v>1149.3959</c:v>
              </c:pt>
              <c:pt idx="9">
                <c:v>1163.4627</c:v>
              </c:pt>
              <c:pt idx="10">
                <c:v>1241.565</c:v>
              </c:pt>
              <c:pt idx="11">
                <c:v>1242.26</c:v>
              </c:pt>
              <c:pt idx="12">
                <c:v>1242.816</c:v>
              </c:pt>
              <c:pt idx="13">
                <c:v>1252.407</c:v>
              </c:pt>
              <c:pt idx="14">
                <c:v>1253.936</c:v>
              </c:pt>
              <c:pt idx="15">
                <c:v>1256.299</c:v>
              </c:pt>
              <c:pt idx="16">
                <c:v>1261.442</c:v>
              </c:pt>
              <c:pt idx="17">
                <c:v>1261.859</c:v>
              </c:pt>
              <c:pt idx="18">
                <c:v>1263.249</c:v>
              </c:pt>
              <c:pt idx="19">
                <c:v>1391.5287</c:v>
              </c:pt>
              <c:pt idx="20">
                <c:v>1515.3449</c:v>
              </c:pt>
              <c:pt idx="21">
                <c:v>1526.312</c:v>
              </c:pt>
              <c:pt idx="22">
                <c:v>1532.4697</c:v>
              </c:pt>
              <c:pt idx="23">
                <c:v>1534.3045</c:v>
              </c:pt>
              <c:pt idx="24">
                <c:v>1607.5101</c:v>
              </c:pt>
              <c:pt idx="25">
                <c:v>1615.7667</c:v>
              </c:pt>
              <c:pt idx="26">
                <c:v>1621.3402</c:v>
              </c:pt>
              <c:pt idx="27">
                <c:v>1621.8827</c:v>
              </c:pt>
              <c:pt idx="28">
                <c:v>1622.1885</c:v>
              </c:pt>
              <c:pt idx="29">
                <c:v>1625.43375</c:v>
              </c:pt>
              <c:pt idx="30">
                <c:v>1627.28245</c:v>
              </c:pt>
              <c:pt idx="31">
                <c:v>1628.4709</c:v>
              </c:pt>
              <c:pt idx="32">
                <c:v>1629.8335</c:v>
              </c:pt>
              <c:pt idx="33">
                <c:v>1631.6683</c:v>
              </c:pt>
              <c:pt idx="34">
                <c:v>1631.8212</c:v>
              </c:pt>
              <c:pt idx="35">
                <c:v>1632.03625</c:v>
              </c:pt>
              <c:pt idx="36">
                <c:v>1632.56445</c:v>
              </c:pt>
              <c:pt idx="37">
                <c:v>1633.0444</c:v>
              </c:pt>
              <c:pt idx="38">
                <c:v>1633.9618</c:v>
              </c:pt>
              <c:pt idx="39">
                <c:v>1634.5734</c:v>
              </c:pt>
              <c:pt idx="40">
                <c:v>1635.73365</c:v>
              </c:pt>
              <c:pt idx="41">
                <c:v>1639.5631</c:v>
              </c:pt>
              <c:pt idx="42">
                <c:v>1646.4297</c:v>
              </c:pt>
              <c:pt idx="43">
                <c:v>1664.9996</c:v>
              </c:pt>
              <c:pt idx="44">
                <c:v>1674.6323</c:v>
              </c:pt>
              <c:pt idx="45">
                <c:v>1682.597</c:v>
              </c:pt>
              <c:pt idx="46">
                <c:v>1694.7964</c:v>
              </c:pt>
              <c:pt idx="47">
                <c:v>1702.4553</c:v>
              </c:pt>
              <c:pt idx="48">
                <c:v>1704.5681</c:v>
              </c:pt>
              <c:pt idx="49">
                <c:v>1704.70015</c:v>
              </c:pt>
              <c:pt idx="50">
                <c:v>1705.6245</c:v>
              </c:pt>
              <c:pt idx="51">
                <c:v>1708.0014</c:v>
              </c:pt>
              <c:pt idx="52">
                <c:v>1708.92575</c:v>
              </c:pt>
              <c:pt idx="53">
                <c:v>1711.0268</c:v>
              </c:pt>
              <c:pt idx="54">
                <c:v>1712.227</c:v>
              </c:pt>
              <c:pt idx="55">
                <c:v>1719.4363</c:v>
              </c:pt>
              <c:pt idx="56">
                <c:v>1720.3537</c:v>
              </c:pt>
              <c:pt idx="57">
                <c:v>1725.5523</c:v>
              </c:pt>
              <c:pt idx="58">
                <c:v>1727.54</c:v>
              </c:pt>
              <c:pt idx="59">
                <c:v>1727.785</c:v>
              </c:pt>
              <c:pt idx="60">
                <c:v>1728.897</c:v>
              </c:pt>
              <c:pt idx="61">
                <c:v>1731.677</c:v>
              </c:pt>
              <c:pt idx="62">
                <c:v>1737.376</c:v>
              </c:pt>
              <c:pt idx="63">
                <c:v>1743.214</c:v>
              </c:pt>
              <c:pt idx="64">
                <c:v>1744.465</c:v>
              </c:pt>
              <c:pt idx="65">
                <c:v>1748.774</c:v>
              </c:pt>
              <c:pt idx="66">
                <c:v>1759.338</c:v>
              </c:pt>
              <c:pt idx="67">
                <c:v>1769.53165</c:v>
              </c:pt>
              <c:pt idx="68">
                <c:v>1815.8759</c:v>
              </c:pt>
              <c:pt idx="69">
                <c:v>1824.2854</c:v>
              </c:pt>
              <c:pt idx="70">
                <c:v>1826.843</c:v>
              </c:pt>
              <c:pt idx="71">
                <c:v>1832.094</c:v>
              </c:pt>
              <c:pt idx="72">
                <c:v>1837.237</c:v>
              </c:pt>
              <c:pt idx="73">
                <c:v>1837.2819</c:v>
              </c:pt>
              <c:pt idx="74">
                <c:v>1842.519</c:v>
              </c:pt>
              <c:pt idx="75">
                <c:v>1875.344</c:v>
              </c:pt>
              <c:pt idx="76">
                <c:v>1877.9294</c:v>
              </c:pt>
              <c:pt idx="77">
                <c:v>1880.07</c:v>
              </c:pt>
              <c:pt idx="78">
                <c:v>1880.487</c:v>
              </c:pt>
              <c:pt idx="79">
                <c:v>1906.35825</c:v>
              </c:pt>
              <c:pt idx="80">
                <c:v>1909.52745</c:v>
              </c:pt>
              <c:pt idx="81">
                <c:v>1917.3184</c:v>
              </c:pt>
              <c:pt idx="82">
                <c:v>1964.78</c:v>
              </c:pt>
              <c:pt idx="83">
                <c:v>1967.0227</c:v>
              </c:pt>
              <c:pt idx="84">
                <c:v>1969.614</c:v>
              </c:pt>
              <c:pt idx="85">
                <c:v>1972.95</c:v>
              </c:pt>
              <c:pt idx="86">
                <c:v>1977.815</c:v>
              </c:pt>
              <c:pt idx="87">
                <c:v>1980.07</c:v>
              </c:pt>
              <c:pt idx="88">
                <c:v>1981.5819</c:v>
              </c:pt>
              <c:pt idx="89">
                <c:v>1984.4533</c:v>
              </c:pt>
              <c:pt idx="90">
                <c:v>1986.9334</c:v>
              </c:pt>
              <c:pt idx="91">
                <c:v>2007.945</c:v>
              </c:pt>
              <c:pt idx="92">
                <c:v>2020.177</c:v>
              </c:pt>
              <c:pt idx="93">
                <c:v>2020.5523</c:v>
              </c:pt>
              <c:pt idx="94">
                <c:v>2026.9741</c:v>
              </c:pt>
              <c:pt idx="95">
                <c:v>2045.68525</c:v>
              </c:pt>
              <c:pt idx="96">
                <c:v>2055.3249</c:v>
              </c:pt>
              <c:pt idx="97">
                <c:v>2102.2647</c:v>
              </c:pt>
              <c:pt idx="98">
                <c:v>2103.08</c:v>
              </c:pt>
              <c:pt idx="99">
                <c:v>2104.1134</c:v>
              </c:pt>
              <c:pt idx="100">
                <c:v>2117.33885</c:v>
              </c:pt>
              <c:pt idx="101">
                <c:v>2128.43105</c:v>
              </c:pt>
              <c:pt idx="102">
                <c:v>2130.6759</c:v>
              </c:pt>
              <c:pt idx="103">
                <c:v>2134.9015</c:v>
              </c:pt>
              <c:pt idx="104">
                <c:v>2136.88225</c:v>
              </c:pt>
              <c:pt idx="105">
                <c:v>2137.6536</c:v>
              </c:pt>
              <c:pt idx="106">
                <c:v>2138.0707</c:v>
              </c:pt>
              <c:pt idx="107">
                <c:v>2150.469</c:v>
              </c:pt>
              <c:pt idx="108">
                <c:v>2154.361</c:v>
              </c:pt>
              <c:pt idx="109">
                <c:v>2155.6815</c:v>
              </c:pt>
              <c:pt idx="110">
                <c:v>2156.7518</c:v>
              </c:pt>
              <c:pt idx="111">
                <c:v>2166.732</c:v>
              </c:pt>
              <c:pt idx="112">
                <c:v>2196.4732</c:v>
              </c:pt>
              <c:pt idx="113">
                <c:v>2198.18985</c:v>
              </c:pt>
              <c:pt idx="114">
                <c:v>2200.83085</c:v>
              </c:pt>
              <c:pt idx="115">
                <c:v>2201.0971</c:v>
              </c:pt>
              <c:pt idx="116">
                <c:v>2203.47185</c:v>
              </c:pt>
              <c:pt idx="117">
                <c:v>2203.73595</c:v>
              </c:pt>
              <c:pt idx="118">
                <c:v>2205.9808</c:v>
              </c:pt>
              <c:pt idx="119">
                <c:v>2207.69745</c:v>
              </c:pt>
              <c:pt idx="120">
                <c:v>2211.13075</c:v>
              </c:pt>
              <c:pt idx="121">
                <c:v>2217.46915</c:v>
              </c:pt>
              <c:pt idx="122">
                <c:v>2217.6012</c:v>
              </c:pt>
              <c:pt idx="123">
                <c:v>2219.4451</c:v>
              </c:pt>
              <c:pt idx="124">
                <c:v>2221.56445</c:v>
              </c:pt>
              <c:pt idx="125">
                <c:v>2250.8352</c:v>
              </c:pt>
              <c:pt idx="126">
                <c:v>2254.7967</c:v>
              </c:pt>
              <c:pt idx="127">
                <c:v>2257.47525</c:v>
              </c:pt>
              <c:pt idx="128">
                <c:v>2261.5688</c:v>
              </c:pt>
              <c:pt idx="129">
                <c:v>2302.3</c:v>
              </c:pt>
              <c:pt idx="130">
                <c:v>2304.0022</c:v>
              </c:pt>
              <c:pt idx="131">
                <c:v>2322.6218</c:v>
              </c:pt>
              <c:pt idx="132">
                <c:v>2331.519</c:v>
              </c:pt>
              <c:pt idx="133">
                <c:v>2352.96845</c:v>
              </c:pt>
              <c:pt idx="134">
                <c:v>2362.22905</c:v>
              </c:pt>
              <c:pt idx="135">
                <c:v>2395.17155</c:v>
              </c:pt>
              <c:pt idx="136">
                <c:v>2396.0959</c:v>
              </c:pt>
              <c:pt idx="137">
                <c:v>2404.7338</c:v>
              </c:pt>
              <c:pt idx="138">
                <c:v>2416.955</c:v>
              </c:pt>
              <c:pt idx="139">
                <c:v>2438.0552</c:v>
              </c:pt>
              <c:pt idx="140">
                <c:v>2457.21115</c:v>
              </c:pt>
              <c:pt idx="141">
                <c:v>2457.502</c:v>
              </c:pt>
              <c:pt idx="142">
                <c:v>2459.7201</c:v>
              </c:pt>
              <c:pt idx="143">
                <c:v>2464.6188</c:v>
              </c:pt>
              <c:pt idx="144">
                <c:v>2473.3341</c:v>
              </c:pt>
              <c:pt idx="145">
                <c:v>2480.9791</c:v>
              </c:pt>
              <c:pt idx="146">
                <c:v>2483.736</c:v>
              </c:pt>
              <c:pt idx="147">
                <c:v>2494.022</c:v>
              </c:pt>
              <c:pt idx="148">
                <c:v>2497.0383</c:v>
              </c:pt>
              <c:pt idx="149">
                <c:v>2498.4144</c:v>
              </c:pt>
              <c:pt idx="150">
                <c:v>2523.1695</c:v>
              </c:pt>
              <c:pt idx="151">
                <c:v>2527.81865</c:v>
              </c:pt>
              <c:pt idx="152">
                <c:v>2534.39375</c:v>
              </c:pt>
              <c:pt idx="153">
                <c:v>2566.4707</c:v>
              </c:pt>
              <c:pt idx="154">
                <c:v>2585.269</c:v>
              </c:pt>
              <c:pt idx="155">
                <c:v>2585.85065</c:v>
              </c:pt>
              <c:pt idx="156">
                <c:v>2597.779</c:v>
              </c:pt>
              <c:pt idx="157">
                <c:v>2632.992</c:v>
              </c:pt>
              <c:pt idx="158">
                <c:v>2639.0429</c:v>
              </c:pt>
              <c:pt idx="159">
                <c:v>2643.2685</c:v>
              </c:pt>
              <c:pt idx="160">
                <c:v>2680.9493</c:v>
              </c:pt>
              <c:pt idx="161">
                <c:v>2689.4954</c:v>
              </c:pt>
              <c:pt idx="162">
                <c:v>2690.1138</c:v>
              </c:pt>
              <c:pt idx="163">
                <c:v>2699.56835</c:v>
              </c:pt>
              <c:pt idx="164">
                <c:v>2709.1119</c:v>
              </c:pt>
              <c:pt idx="165">
                <c:v>2709.24395</c:v>
              </c:pt>
              <c:pt idx="166">
                <c:v>2710.82855</c:v>
              </c:pt>
              <c:pt idx="167">
                <c:v>2719.27975</c:v>
              </c:pt>
              <c:pt idx="168">
                <c:v>2721.3208</c:v>
              </c:pt>
              <c:pt idx="169">
                <c:v>2727.3951</c:v>
              </c:pt>
              <c:pt idx="170">
                <c:v>2730.10785</c:v>
              </c:pt>
              <c:pt idx="171">
                <c:v>2731.9122</c:v>
              </c:pt>
              <c:pt idx="172">
                <c:v>2741.948</c:v>
              </c:pt>
              <c:pt idx="173">
                <c:v>2755.02095</c:v>
              </c:pt>
              <c:pt idx="174">
                <c:v>2775.19215</c:v>
              </c:pt>
              <c:pt idx="175">
                <c:v>2789.0574</c:v>
              </c:pt>
              <c:pt idx="176">
                <c:v>2801.2588</c:v>
              </c:pt>
              <c:pt idx="177">
                <c:v>2803.69785</c:v>
              </c:pt>
              <c:pt idx="178">
                <c:v>2842.76075</c:v>
              </c:pt>
              <c:pt idx="179">
                <c:v>2850.68375</c:v>
              </c:pt>
              <c:pt idx="180">
                <c:v>2855.43755</c:v>
              </c:pt>
              <c:pt idx="181">
                <c:v>2866.091</c:v>
              </c:pt>
              <c:pt idx="182">
                <c:v>2867.1196</c:v>
              </c:pt>
              <c:pt idx="183">
                <c:v>2897.3235</c:v>
              </c:pt>
              <c:pt idx="184">
                <c:v>2899.48935</c:v>
              </c:pt>
              <c:pt idx="185">
                <c:v>2902.9065</c:v>
              </c:pt>
              <c:pt idx="186">
                <c:v>2904.088</c:v>
              </c:pt>
              <c:pt idx="187">
                <c:v>2913.569</c:v>
              </c:pt>
              <c:pt idx="188">
                <c:v>2927.0647</c:v>
              </c:pt>
              <c:pt idx="189">
                <c:v>2974.126</c:v>
              </c:pt>
              <c:pt idx="190">
                <c:v>3021.80915</c:v>
              </c:pt>
              <c:pt idx="191">
                <c:v>3044.2133</c:v>
              </c:pt>
              <c:pt idx="192">
                <c:v>3046.062</c:v>
              </c:pt>
              <c:pt idx="193">
                <c:v>3056.3881</c:v>
              </c:pt>
              <c:pt idx="194">
                <c:v>3062.50825</c:v>
              </c:pt>
              <c:pt idx="195">
                <c:v>3070.8087</c:v>
              </c:pt>
              <c:pt idx="196">
                <c:v>3077.0955</c:v>
              </c:pt>
              <c:pt idx="197">
                <c:v>3161.454</c:v>
              </c:pt>
              <c:pt idx="198">
                <c:v>3167.45585</c:v>
              </c:pt>
              <c:pt idx="199">
                <c:v>3171.6149</c:v>
              </c:pt>
              <c:pt idx="200">
                <c:v>3172.018</c:v>
              </c:pt>
              <c:pt idx="201">
                <c:v>3176.2877</c:v>
              </c:pt>
              <c:pt idx="202">
                <c:v>3176.8159</c:v>
              </c:pt>
              <c:pt idx="203">
                <c:v>3180.5101</c:v>
              </c:pt>
              <c:pt idx="204">
                <c:v>3201.24515</c:v>
              </c:pt>
              <c:pt idx="205">
                <c:v>3206.49135</c:v>
              </c:pt>
              <c:pt idx="206">
                <c:v>3208.787</c:v>
              </c:pt>
              <c:pt idx="207">
                <c:v>3213.62205</c:v>
              </c:pt>
              <c:pt idx="208">
                <c:v>3227.1211</c:v>
              </c:pt>
              <c:pt idx="209">
                <c:v>3238.4357</c:v>
              </c:pt>
              <c:pt idx="210">
                <c:v>3260.199</c:v>
              </c:pt>
              <c:pt idx="211">
                <c:v>3268.84665</c:v>
              </c:pt>
              <c:pt idx="212">
                <c:v>3277.161</c:v>
              </c:pt>
              <c:pt idx="213">
                <c:v>3279.86855</c:v>
              </c:pt>
              <c:pt idx="214">
                <c:v>3292.52985</c:v>
              </c:pt>
              <c:pt idx="215">
                <c:v>3309.7926</c:v>
              </c:pt>
              <c:pt idx="216">
                <c:v>3353.284</c:v>
              </c:pt>
              <c:pt idx="217">
                <c:v>3353.4703</c:v>
              </c:pt>
              <c:pt idx="218">
                <c:v>3366.6697</c:v>
              </c:pt>
              <c:pt idx="219">
                <c:v>3378.91</c:v>
              </c:pt>
              <c:pt idx="220">
                <c:v>3385.39915</c:v>
              </c:pt>
              <c:pt idx="221">
                <c:v>3392.3652</c:v>
              </c:pt>
              <c:pt idx="222">
                <c:v>3392.9768</c:v>
              </c:pt>
              <c:pt idx="223">
                <c:v>3393.35635</c:v>
              </c:pt>
              <c:pt idx="224">
                <c:v>3410.324</c:v>
              </c:pt>
              <c:pt idx="225">
                <c:v>3443.064</c:v>
              </c:pt>
              <c:pt idx="226">
                <c:v>3471.4096</c:v>
              </c:pt>
              <c:pt idx="227">
                <c:v>3481.868</c:v>
              </c:pt>
              <c:pt idx="228">
                <c:v>3484.331</c:v>
              </c:pt>
              <c:pt idx="229">
                <c:v>3490.5491</c:v>
              </c:pt>
              <c:pt idx="230">
                <c:v>3500.6123</c:v>
              </c:pt>
              <c:pt idx="231">
                <c:v>3537.703</c:v>
              </c:pt>
              <c:pt idx="232">
                <c:v>3554.203</c:v>
              </c:pt>
              <c:pt idx="233">
                <c:v>3556.9223</c:v>
              </c:pt>
              <c:pt idx="234">
                <c:v>3558.62025</c:v>
              </c:pt>
              <c:pt idx="235">
                <c:v>3561.8889</c:v>
              </c:pt>
              <c:pt idx="236">
                <c:v>3577.999</c:v>
              </c:pt>
              <c:pt idx="237">
                <c:v>3579.8287</c:v>
              </c:pt>
              <c:pt idx="238">
                <c:v>3591.48</c:v>
              </c:pt>
              <c:pt idx="239">
                <c:v>3594.17085</c:v>
              </c:pt>
              <c:pt idx="240">
                <c:v>3597.596</c:v>
              </c:pt>
              <c:pt idx="241">
                <c:v>3645.0894</c:v>
              </c:pt>
              <c:pt idx="242">
                <c:v>3659.346</c:v>
              </c:pt>
              <c:pt idx="243">
                <c:v>3693.428</c:v>
              </c:pt>
              <c:pt idx="244">
                <c:v>3704.3545</c:v>
              </c:pt>
              <c:pt idx="245">
                <c:v>3732.6251</c:v>
              </c:pt>
              <c:pt idx="246">
                <c:v>3736.4647</c:v>
              </c:pt>
              <c:pt idx="247">
                <c:v>3756.6216</c:v>
              </c:pt>
              <c:pt idx="248">
                <c:v>3757.8448</c:v>
              </c:pt>
              <c:pt idx="249">
                <c:v>3761.292</c:v>
              </c:pt>
              <c:pt idx="250">
                <c:v>3766.8838</c:v>
              </c:pt>
              <c:pt idx="251">
                <c:v>3847.674</c:v>
              </c:pt>
              <c:pt idx="252">
                <c:v>3857.75925</c:v>
              </c:pt>
              <c:pt idx="253">
                <c:v>3861.20965</c:v>
              </c:pt>
              <c:pt idx="254">
                <c:v>3866.8552</c:v>
              </c:pt>
              <c:pt idx="255">
                <c:v>3875.7341</c:v>
              </c:pt>
              <c:pt idx="256">
                <c:v>3877.30425</c:v>
              </c:pt>
              <c:pt idx="257">
                <c:v>3906.127</c:v>
              </c:pt>
              <c:pt idx="258">
                <c:v>3925.7582</c:v>
              </c:pt>
              <c:pt idx="259">
                <c:v>3935.1799</c:v>
              </c:pt>
              <c:pt idx="260">
                <c:v>3943.5954</c:v>
              </c:pt>
              <c:pt idx="261">
                <c:v>3947.4131</c:v>
              </c:pt>
              <c:pt idx="262">
                <c:v>3956.07145</c:v>
              </c:pt>
              <c:pt idx="263">
                <c:v>3972.9247</c:v>
              </c:pt>
              <c:pt idx="264">
                <c:v>3981.9768</c:v>
              </c:pt>
              <c:pt idx="265">
                <c:v>3987.926</c:v>
              </c:pt>
              <c:pt idx="266">
                <c:v>3989.841</c:v>
              </c:pt>
              <c:pt idx="267">
                <c:v>3994.1778</c:v>
              </c:pt>
              <c:pt idx="268">
                <c:v>4005.4225</c:v>
              </c:pt>
              <c:pt idx="269">
                <c:v>4032.2407</c:v>
              </c:pt>
              <c:pt idx="270">
                <c:v>4040.55825</c:v>
              </c:pt>
              <c:pt idx="271">
                <c:v>4058.1161</c:v>
              </c:pt>
              <c:pt idx="272">
                <c:v>4058.71245</c:v>
              </c:pt>
              <c:pt idx="273">
                <c:v>4074.4537</c:v>
              </c:pt>
              <c:pt idx="274">
                <c:v>4076.497</c:v>
              </c:pt>
              <c:pt idx="275">
                <c:v>4133.64165</c:v>
              </c:pt>
              <c:pt idx="276">
                <c:v>4134.08245</c:v>
              </c:pt>
              <c:pt idx="277">
                <c:v>4137.5227</c:v>
              </c:pt>
              <c:pt idx="278">
                <c:v>4149.736</c:v>
              </c:pt>
              <c:pt idx="279">
                <c:v>4151.0287</c:v>
              </c:pt>
              <c:pt idx="280">
                <c:v>4185.0979</c:v>
              </c:pt>
              <c:pt idx="281">
                <c:v>4189.1131</c:v>
              </c:pt>
              <c:pt idx="282">
                <c:v>4234.927</c:v>
              </c:pt>
              <c:pt idx="283">
                <c:v>4237.12655</c:v>
              </c:pt>
              <c:pt idx="284">
                <c:v>4239.89265</c:v>
              </c:pt>
              <c:pt idx="285">
                <c:v>4243.59005</c:v>
              </c:pt>
              <c:pt idx="286">
                <c:v>4260.744</c:v>
              </c:pt>
              <c:pt idx="287">
                <c:v>4266.1658</c:v>
              </c:pt>
              <c:pt idx="288">
                <c:v>4296.2712</c:v>
              </c:pt>
              <c:pt idx="289">
                <c:v>4320.41085</c:v>
              </c:pt>
              <c:pt idx="290">
                <c:v>4337.7352</c:v>
              </c:pt>
              <c:pt idx="291">
                <c:v>4340.4409</c:v>
              </c:pt>
              <c:pt idx="292">
                <c:v>4347.02335</c:v>
              </c:pt>
              <c:pt idx="293">
                <c:v>4349.462</c:v>
              </c:pt>
              <c:pt idx="294">
                <c:v>4350.5144</c:v>
              </c:pt>
              <c:pt idx="295">
                <c:v>4357.04365</c:v>
              </c:pt>
              <c:pt idx="296">
                <c:v>4391.652</c:v>
              </c:pt>
              <c:pt idx="297">
                <c:v>4399.731</c:v>
              </c:pt>
              <c:pt idx="298">
                <c:v>4402.233</c:v>
              </c:pt>
              <c:pt idx="299">
                <c:v>4415.1588</c:v>
              </c:pt>
              <c:pt idx="300">
                <c:v>4428.88785</c:v>
              </c:pt>
              <c:pt idx="301">
                <c:v>4433.3877</c:v>
              </c:pt>
              <c:pt idx="302">
                <c:v>4433.9159</c:v>
              </c:pt>
              <c:pt idx="303">
                <c:v>4435.0942</c:v>
              </c:pt>
              <c:pt idx="304">
                <c:v>4438.2634</c:v>
              </c:pt>
              <c:pt idx="305">
                <c:v>4441.21315</c:v>
              </c:pt>
              <c:pt idx="306">
                <c:v>4449.462</c:v>
              </c:pt>
              <c:pt idx="307">
                <c:v>4454.40265</c:v>
              </c:pt>
              <c:pt idx="308">
                <c:v>4462.7218</c:v>
              </c:pt>
              <c:pt idx="309">
                <c:v>4463.2051</c:v>
              </c:pt>
              <c:pt idx="310">
                <c:v>4466.6214</c:v>
              </c:pt>
              <c:pt idx="311">
                <c:v>4500.33925</c:v>
              </c:pt>
              <c:pt idx="312">
                <c:v>4504.6624</c:v>
              </c:pt>
              <c:pt idx="313">
                <c:v>4518.82625</c:v>
              </c:pt>
              <c:pt idx="314">
                <c:v>4527.18295</c:v>
              </c:pt>
              <c:pt idx="315">
                <c:v>4529.477</c:v>
              </c:pt>
              <c:pt idx="316">
                <c:v>4536.259</c:v>
              </c:pt>
              <c:pt idx="317">
                <c:v>4544.2348</c:v>
              </c:pt>
              <c:pt idx="318">
                <c:v>4561.1885</c:v>
              </c:pt>
              <c:pt idx="319">
                <c:v>4562.8421</c:v>
              </c:pt>
              <c:pt idx="320">
                <c:v>4564.19145</c:v>
              </c:pt>
              <c:pt idx="321">
                <c:v>4571.41305</c:v>
              </c:pt>
              <c:pt idx="322">
                <c:v>4618.0799</c:v>
              </c:pt>
              <c:pt idx="323">
                <c:v>4646.759</c:v>
              </c:pt>
              <c:pt idx="324">
                <c:v>4661.28635</c:v>
              </c:pt>
              <c:pt idx="325">
                <c:v>4667.60765</c:v>
              </c:pt>
              <c:pt idx="326">
                <c:v>4670.64</c:v>
              </c:pt>
              <c:pt idx="327">
                <c:v>4673.3922</c:v>
              </c:pt>
              <c:pt idx="328">
                <c:v>4686.3887</c:v>
              </c:pt>
              <c:pt idx="329">
                <c:v>4687.797</c:v>
              </c:pt>
              <c:pt idx="330">
                <c:v>4718.20355</c:v>
              </c:pt>
              <c:pt idx="331">
                <c:v>4719.52405</c:v>
              </c:pt>
              <c:pt idx="332">
                <c:v>4719.73655</c:v>
              </c:pt>
              <c:pt idx="333">
                <c:v>4738.2682</c:v>
              </c:pt>
              <c:pt idx="334">
                <c:v>4746.344</c:v>
              </c:pt>
              <c:pt idx="335">
                <c:v>4747.0529</c:v>
              </c:pt>
              <c:pt idx="336">
                <c:v>4751.07</c:v>
              </c:pt>
              <c:pt idx="337">
                <c:v>4753.6368</c:v>
              </c:pt>
              <c:pt idx="338">
                <c:v>4762.329</c:v>
              </c:pt>
              <c:pt idx="339">
                <c:v>4766.022</c:v>
              </c:pt>
              <c:pt idx="340">
                <c:v>4779.6023</c:v>
              </c:pt>
              <c:pt idx="341">
                <c:v>4795.6568</c:v>
              </c:pt>
              <c:pt idx="342">
                <c:v>4827.90495</c:v>
              </c:pt>
              <c:pt idx="343">
                <c:v>4830.63</c:v>
              </c:pt>
              <c:pt idx="344">
                <c:v>4837.5823</c:v>
              </c:pt>
              <c:pt idx="345">
                <c:v>4846.92015</c:v>
              </c:pt>
              <c:pt idx="346">
                <c:v>4877.98105</c:v>
              </c:pt>
              <c:pt idx="347">
                <c:v>4883.866</c:v>
              </c:pt>
              <c:pt idx="348">
                <c:v>4889.0368</c:v>
              </c:pt>
              <c:pt idx="349">
                <c:v>4889.9995</c:v>
              </c:pt>
              <c:pt idx="350">
                <c:v>4894.7533</c:v>
              </c:pt>
              <c:pt idx="351">
                <c:v>4906.40965</c:v>
              </c:pt>
              <c:pt idx="352">
                <c:v>4915.05985</c:v>
              </c:pt>
              <c:pt idx="353">
                <c:v>4922.9159</c:v>
              </c:pt>
              <c:pt idx="354">
                <c:v>4931.647</c:v>
              </c:pt>
              <c:pt idx="355">
                <c:v>4934.705</c:v>
              </c:pt>
              <c:pt idx="356">
                <c:v>4949.7587</c:v>
              </c:pt>
              <c:pt idx="357">
                <c:v>4992.3764</c:v>
              </c:pt>
              <c:pt idx="358">
                <c:v>5002.7827</c:v>
              </c:pt>
              <c:pt idx="359">
                <c:v>5003.853</c:v>
              </c:pt>
              <c:pt idx="360">
                <c:v>5012.471</c:v>
              </c:pt>
              <c:pt idx="361">
                <c:v>5028.1466</c:v>
              </c:pt>
              <c:pt idx="362">
                <c:v>5031.26955</c:v>
              </c:pt>
              <c:pt idx="363">
                <c:v>5080.096</c:v>
              </c:pt>
              <c:pt idx="364">
                <c:v>5116.5004</c:v>
              </c:pt>
              <c:pt idx="365">
                <c:v>5124.1887</c:v>
              </c:pt>
              <c:pt idx="366">
                <c:v>5125.2157</c:v>
              </c:pt>
              <c:pt idx="367">
                <c:v>5138.2567</c:v>
              </c:pt>
              <c:pt idx="368">
                <c:v>5148.5526</c:v>
              </c:pt>
              <c:pt idx="369">
                <c:v>5152.134</c:v>
              </c:pt>
              <c:pt idx="370">
                <c:v>5209.57885</c:v>
              </c:pt>
              <c:pt idx="371">
                <c:v>5227.98875</c:v>
              </c:pt>
              <c:pt idx="372">
                <c:v>5240.765</c:v>
              </c:pt>
              <c:pt idx="373">
                <c:v>5245.2269</c:v>
              </c:pt>
              <c:pt idx="374">
                <c:v>5246.047</c:v>
              </c:pt>
              <c:pt idx="375">
                <c:v>5253.524</c:v>
              </c:pt>
              <c:pt idx="376">
                <c:v>5257.50795</c:v>
              </c:pt>
              <c:pt idx="377">
                <c:v>5261.46945</c:v>
              </c:pt>
              <c:pt idx="378">
                <c:v>5266.3656</c:v>
              </c:pt>
              <c:pt idx="379">
                <c:v>5267.81815</c:v>
              </c:pt>
              <c:pt idx="380">
                <c:v>5272.1758</c:v>
              </c:pt>
              <c:pt idx="381">
                <c:v>5312.16985</c:v>
              </c:pt>
              <c:pt idx="382">
                <c:v>5325.651</c:v>
              </c:pt>
              <c:pt idx="383">
                <c:v>5327.40025</c:v>
              </c:pt>
              <c:pt idx="384">
                <c:v>5354.07465</c:v>
              </c:pt>
              <c:pt idx="385">
                <c:v>5373.36425</c:v>
              </c:pt>
              <c:pt idx="386">
                <c:v>5375.038</c:v>
              </c:pt>
              <c:pt idx="387">
                <c:v>5377.4578</c:v>
              </c:pt>
              <c:pt idx="388">
                <c:v>5383.536</c:v>
              </c:pt>
              <c:pt idx="389">
                <c:v>5385.3379</c:v>
              </c:pt>
              <c:pt idx="390">
                <c:v>5397.6167</c:v>
              </c:pt>
              <c:pt idx="391">
                <c:v>5400.9805</c:v>
              </c:pt>
              <c:pt idx="392">
                <c:v>5415.6612</c:v>
              </c:pt>
              <c:pt idx="393">
                <c:v>5425.02335</c:v>
              </c:pt>
              <c:pt idx="394">
                <c:v>5428.7277</c:v>
              </c:pt>
              <c:pt idx="395">
                <c:v>5438.7491</c:v>
              </c:pt>
              <c:pt idx="396">
                <c:v>5458.04645</c:v>
              </c:pt>
              <c:pt idx="397">
                <c:v>5469.0066</c:v>
              </c:pt>
              <c:pt idx="398">
                <c:v>5472.449</c:v>
              </c:pt>
              <c:pt idx="399">
                <c:v>5478.0368</c:v>
              </c:pt>
              <c:pt idx="400">
                <c:v>5484.4673</c:v>
              </c:pt>
              <c:pt idx="401">
                <c:v>5488.262</c:v>
              </c:pt>
              <c:pt idx="402">
                <c:v>5584.3057</c:v>
              </c:pt>
              <c:pt idx="403">
                <c:v>5594.8455</c:v>
              </c:pt>
              <c:pt idx="404">
                <c:v>5615.369</c:v>
              </c:pt>
              <c:pt idx="405">
                <c:v>5630.45785</c:v>
              </c:pt>
              <c:pt idx="406">
                <c:v>5649.715</c:v>
              </c:pt>
              <c:pt idx="407">
                <c:v>5662.225</c:v>
              </c:pt>
              <c:pt idx="408">
                <c:v>5693.4305</c:v>
              </c:pt>
              <c:pt idx="409">
                <c:v>5699.8375</c:v>
              </c:pt>
              <c:pt idx="410">
                <c:v>5708.867</c:v>
              </c:pt>
              <c:pt idx="411">
                <c:v>5709.1644</c:v>
              </c:pt>
              <c:pt idx="412">
                <c:v>5729.0053</c:v>
              </c:pt>
              <c:pt idx="413">
                <c:v>5757.41345</c:v>
              </c:pt>
              <c:pt idx="414">
                <c:v>5836.5204</c:v>
              </c:pt>
              <c:pt idx="415">
                <c:v>5846.9176</c:v>
              </c:pt>
              <c:pt idx="416">
                <c:v>5855.9025</c:v>
              </c:pt>
              <c:pt idx="417">
                <c:v>5910.944</c:v>
              </c:pt>
              <c:pt idx="418">
                <c:v>5920.1041</c:v>
              </c:pt>
              <c:pt idx="419">
                <c:v>5926.846</c:v>
              </c:pt>
              <c:pt idx="420">
                <c:v>5934.3798</c:v>
              </c:pt>
              <c:pt idx="421">
                <c:v>5966.8874</c:v>
              </c:pt>
              <c:pt idx="422">
                <c:v>5969.723</c:v>
              </c:pt>
              <c:pt idx="423">
                <c:v>5972.378</c:v>
              </c:pt>
              <c:pt idx="424">
                <c:v>5974.3847</c:v>
              </c:pt>
              <c:pt idx="425">
                <c:v>5976.8311</c:v>
              </c:pt>
              <c:pt idx="426">
                <c:v>5979.731</c:v>
              </c:pt>
              <c:pt idx="427">
                <c:v>5989.52365</c:v>
              </c:pt>
              <c:pt idx="428">
                <c:v>6059.173</c:v>
              </c:pt>
              <c:pt idx="429">
                <c:v>6067.12675</c:v>
              </c:pt>
              <c:pt idx="430">
                <c:v>6079.6715</c:v>
              </c:pt>
              <c:pt idx="431">
                <c:v>6082.405</c:v>
              </c:pt>
              <c:pt idx="432">
                <c:v>6112.35295</c:v>
              </c:pt>
              <c:pt idx="433">
                <c:v>6113.23105</c:v>
              </c:pt>
              <c:pt idx="434">
                <c:v>6117.4945</c:v>
              </c:pt>
              <c:pt idx="435">
                <c:v>6123.5688</c:v>
              </c:pt>
              <c:pt idx="436">
                <c:v>6128.79745</c:v>
              </c:pt>
              <c:pt idx="437">
                <c:v>6184.2994</c:v>
              </c:pt>
              <c:pt idx="438">
                <c:v>6185.3208</c:v>
              </c:pt>
              <c:pt idx="439">
                <c:v>6186.127</c:v>
              </c:pt>
              <c:pt idx="440">
                <c:v>6196.448</c:v>
              </c:pt>
              <c:pt idx="441">
                <c:v>6198.7518</c:v>
              </c:pt>
              <c:pt idx="442">
                <c:v>6203.90175</c:v>
              </c:pt>
              <c:pt idx="443">
                <c:v>6238.298</c:v>
              </c:pt>
              <c:pt idx="444">
                <c:v>6250.435</c:v>
              </c:pt>
              <c:pt idx="445">
                <c:v>6272.4772</c:v>
              </c:pt>
              <c:pt idx="446">
                <c:v>6282.235</c:v>
              </c:pt>
              <c:pt idx="447">
                <c:v>6289.7549</c:v>
              </c:pt>
              <c:pt idx="448">
                <c:v>6311.952</c:v>
              </c:pt>
              <c:pt idx="449">
                <c:v>6313.759</c:v>
              </c:pt>
              <c:pt idx="450">
                <c:v>6334.34355</c:v>
              </c:pt>
              <c:pt idx="451">
                <c:v>6338.0756</c:v>
              </c:pt>
              <c:pt idx="452">
                <c:v>6356.2707</c:v>
              </c:pt>
              <c:pt idx="453">
                <c:v>6358.77645</c:v>
              </c:pt>
              <c:pt idx="454">
                <c:v>6360.9936</c:v>
              </c:pt>
              <c:pt idx="455">
                <c:v>6373.55735</c:v>
              </c:pt>
              <c:pt idx="456">
                <c:v>6389.37785</c:v>
              </c:pt>
              <c:pt idx="457">
                <c:v>6393.60345</c:v>
              </c:pt>
              <c:pt idx="458">
                <c:v>6402.29135</c:v>
              </c:pt>
              <c:pt idx="459">
                <c:v>6406.4107</c:v>
              </c:pt>
              <c:pt idx="460">
                <c:v>6414.178</c:v>
              </c:pt>
              <c:pt idx="461">
                <c:v>6435.6237</c:v>
              </c:pt>
              <c:pt idx="462">
                <c:v>6455.86265</c:v>
              </c:pt>
              <c:pt idx="463">
                <c:v>6457.8434</c:v>
              </c:pt>
              <c:pt idx="464">
                <c:v>6474.013</c:v>
              </c:pt>
              <c:pt idx="465">
                <c:v>6496.886</c:v>
              </c:pt>
              <c:pt idx="466">
                <c:v>6500.2359</c:v>
              </c:pt>
              <c:pt idx="467">
                <c:v>6548.19505</c:v>
              </c:pt>
              <c:pt idx="468">
                <c:v>6551.7501</c:v>
              </c:pt>
              <c:pt idx="469">
                <c:v>6555.07035</c:v>
              </c:pt>
              <c:pt idx="470">
                <c:v>6571.02435</c:v>
              </c:pt>
              <c:pt idx="471">
                <c:v>6571.544</c:v>
              </c:pt>
              <c:pt idx="472">
                <c:v>6593.5083</c:v>
              </c:pt>
              <c:pt idx="473">
                <c:v>6600.20595</c:v>
              </c:pt>
              <c:pt idx="474">
                <c:v>6600.361</c:v>
              </c:pt>
              <c:pt idx="475">
                <c:v>6610.1097</c:v>
              </c:pt>
              <c:pt idx="476">
                <c:v>6640.54485</c:v>
              </c:pt>
              <c:pt idx="477">
                <c:v>6652.5288</c:v>
              </c:pt>
              <c:pt idx="478">
                <c:v>6653.7886</c:v>
              </c:pt>
              <c:pt idx="479">
                <c:v>6664.68595</c:v>
              </c:pt>
              <c:pt idx="480">
                <c:v>6666.243</c:v>
              </c:pt>
              <c:pt idx="481">
                <c:v>6686.4313</c:v>
              </c:pt>
              <c:pt idx="482">
                <c:v>6710.1919</c:v>
              </c:pt>
              <c:pt idx="483">
                <c:v>6746.7425</c:v>
              </c:pt>
              <c:pt idx="484">
                <c:v>6748.5912</c:v>
              </c:pt>
              <c:pt idx="485">
                <c:v>6753.038</c:v>
              </c:pt>
              <c:pt idx="486">
                <c:v>6770.1925</c:v>
              </c:pt>
              <c:pt idx="487">
                <c:v>6775.961</c:v>
              </c:pt>
              <c:pt idx="488">
                <c:v>6781.3542</c:v>
              </c:pt>
              <c:pt idx="489">
                <c:v>6796.86325</c:v>
              </c:pt>
              <c:pt idx="490">
                <c:v>6799.458</c:v>
              </c:pt>
              <c:pt idx="491">
                <c:v>6837.3687</c:v>
              </c:pt>
              <c:pt idx="492">
                <c:v>6849.026</c:v>
              </c:pt>
              <c:pt idx="493">
                <c:v>6858.4796</c:v>
              </c:pt>
              <c:pt idx="494">
                <c:v>6875.961</c:v>
              </c:pt>
              <c:pt idx="495">
                <c:v>6877.9801</c:v>
              </c:pt>
              <c:pt idx="496">
                <c:v>6933.24225</c:v>
              </c:pt>
              <c:pt idx="497">
                <c:v>6940.90985</c:v>
              </c:pt>
              <c:pt idx="498">
                <c:v>6948.7008</c:v>
              </c:pt>
              <c:pt idx="499">
                <c:v>6985.50695</c:v>
              </c:pt>
              <c:pt idx="500">
                <c:v>6986.697</c:v>
              </c:pt>
              <c:pt idx="501">
                <c:v>7045.499</c:v>
              </c:pt>
              <c:pt idx="502">
                <c:v>7046.7222</c:v>
              </c:pt>
              <c:pt idx="503">
                <c:v>7050.0213</c:v>
              </c:pt>
              <c:pt idx="504">
                <c:v>7050.642</c:v>
              </c:pt>
              <c:pt idx="505">
                <c:v>7077.1894</c:v>
              </c:pt>
              <c:pt idx="506">
                <c:v>7133.9025</c:v>
              </c:pt>
              <c:pt idx="507">
                <c:v>7144.86265</c:v>
              </c:pt>
              <c:pt idx="508">
                <c:v>7147.105</c:v>
              </c:pt>
              <c:pt idx="509">
                <c:v>7147.4728</c:v>
              </c:pt>
              <c:pt idx="510">
                <c:v>7151.092</c:v>
              </c:pt>
              <c:pt idx="511">
                <c:v>7152.6714</c:v>
              </c:pt>
              <c:pt idx="512">
                <c:v>7153.5539</c:v>
              </c:pt>
              <c:pt idx="513">
                <c:v>7160.094</c:v>
              </c:pt>
              <c:pt idx="514">
                <c:v>7160.3303</c:v>
              </c:pt>
              <c:pt idx="515">
                <c:v>7162.0122</c:v>
              </c:pt>
              <c:pt idx="516">
                <c:v>7173.35995</c:v>
              </c:pt>
              <c:pt idx="517">
                <c:v>7196.867</c:v>
              </c:pt>
              <c:pt idx="518">
                <c:v>7201.70085</c:v>
              </c:pt>
              <c:pt idx="519">
                <c:v>7209.4918</c:v>
              </c:pt>
              <c:pt idx="520">
                <c:v>7222.78625</c:v>
              </c:pt>
              <c:pt idx="521">
                <c:v>7228.21565</c:v>
              </c:pt>
              <c:pt idx="522">
                <c:v>7243.8136</c:v>
              </c:pt>
              <c:pt idx="523">
                <c:v>7256.7231</c:v>
              </c:pt>
              <c:pt idx="524">
                <c:v>7261.741</c:v>
              </c:pt>
              <c:pt idx="525">
                <c:v>7265.7025</c:v>
              </c:pt>
              <c:pt idx="526">
                <c:v>7281.5056</c:v>
              </c:pt>
              <c:pt idx="527">
                <c:v>7323.734819</c:v>
              </c:pt>
              <c:pt idx="528">
                <c:v>7325.0482</c:v>
              </c:pt>
              <c:pt idx="529">
                <c:v>7337.748</c:v>
              </c:pt>
              <c:pt idx="530">
                <c:v>7345.084</c:v>
              </c:pt>
              <c:pt idx="531">
                <c:v>7345.7266</c:v>
              </c:pt>
              <c:pt idx="532">
                <c:v>7348.142</c:v>
              </c:pt>
              <c:pt idx="533">
                <c:v>7358.17565</c:v>
              </c:pt>
              <c:pt idx="534">
                <c:v>7371.772</c:v>
              </c:pt>
              <c:pt idx="535">
                <c:v>7418.522</c:v>
              </c:pt>
              <c:pt idx="536">
                <c:v>7419.4779</c:v>
              </c:pt>
              <c:pt idx="537">
                <c:v>7421.19455</c:v>
              </c:pt>
              <c:pt idx="538">
                <c:v>7441.053</c:v>
              </c:pt>
              <c:pt idx="539">
                <c:v>7441.501</c:v>
              </c:pt>
              <c:pt idx="540">
                <c:v>7443.64305</c:v>
              </c:pt>
              <c:pt idx="541">
                <c:v>7445.918</c:v>
              </c:pt>
              <c:pt idx="542">
                <c:v>7448.40395</c:v>
              </c:pt>
              <c:pt idx="543">
                <c:v>7512.267</c:v>
              </c:pt>
              <c:pt idx="544">
                <c:v>7518.02535</c:v>
              </c:pt>
              <c:pt idx="545">
                <c:v>7526.70645</c:v>
              </c:pt>
              <c:pt idx="546">
                <c:v>7537.1639</c:v>
              </c:pt>
              <c:pt idx="547">
                <c:v>7623.518</c:v>
              </c:pt>
              <c:pt idx="548">
                <c:v>7624.63</c:v>
              </c:pt>
              <c:pt idx="549">
                <c:v>7626.993</c:v>
              </c:pt>
              <c:pt idx="550">
                <c:v>7633.7206</c:v>
              </c:pt>
              <c:pt idx="551">
                <c:v>7639.41745</c:v>
              </c:pt>
              <c:pt idx="552">
                <c:v>7640.3092</c:v>
              </c:pt>
              <c:pt idx="553">
                <c:v>7650.77375</c:v>
              </c:pt>
              <c:pt idx="554">
                <c:v>7682.67</c:v>
              </c:pt>
              <c:pt idx="555">
                <c:v>7726.854</c:v>
              </c:pt>
              <c:pt idx="556">
                <c:v>7727.2532</c:v>
              </c:pt>
              <c:pt idx="557">
                <c:v>7729.64575</c:v>
              </c:pt>
              <c:pt idx="558">
                <c:v>7731.4271</c:v>
              </c:pt>
              <c:pt idx="559">
                <c:v>7731.85785</c:v>
              </c:pt>
              <c:pt idx="560">
                <c:v>7740.337</c:v>
              </c:pt>
              <c:pt idx="561">
                <c:v>7742.1098</c:v>
              </c:pt>
              <c:pt idx="562">
                <c:v>7749.1564</c:v>
              </c:pt>
              <c:pt idx="563">
                <c:v>7789.635</c:v>
              </c:pt>
              <c:pt idx="564">
                <c:v>7804.1605</c:v>
              </c:pt>
              <c:pt idx="565">
                <c:v>7935.29115</c:v>
              </c:pt>
              <c:pt idx="566">
                <c:v>7954.517</c:v>
              </c:pt>
              <c:pt idx="567">
                <c:v>7985.815</c:v>
              </c:pt>
              <c:pt idx="568">
                <c:v>7986.47525</c:v>
              </c:pt>
              <c:pt idx="569">
                <c:v>8017.06115</c:v>
              </c:pt>
              <c:pt idx="570">
                <c:v>8023.13545</c:v>
              </c:pt>
              <c:pt idx="571">
                <c:v>8026.6666</c:v>
              </c:pt>
              <c:pt idx="572">
                <c:v>8027.968</c:v>
              </c:pt>
              <c:pt idx="573">
                <c:v>8059.6791</c:v>
              </c:pt>
              <c:pt idx="574">
                <c:v>8062.764</c:v>
              </c:pt>
              <c:pt idx="575">
                <c:v>8068.185</c:v>
              </c:pt>
              <c:pt idx="576">
                <c:v>8083.9198</c:v>
              </c:pt>
              <c:pt idx="577">
                <c:v>8116.26885</c:v>
              </c:pt>
              <c:pt idx="578">
                <c:v>8116.68</c:v>
              </c:pt>
              <c:pt idx="579">
                <c:v>8124.4084</c:v>
              </c:pt>
              <c:pt idx="580">
                <c:v>8125.7845</c:v>
              </c:pt>
              <c:pt idx="581">
                <c:v>8162.71625</c:v>
              </c:pt>
              <c:pt idx="582">
                <c:v>8211.1002</c:v>
              </c:pt>
              <c:pt idx="583">
                <c:v>8219.2039</c:v>
              </c:pt>
              <c:pt idx="584">
                <c:v>8232.6388</c:v>
              </c:pt>
              <c:pt idx="585">
                <c:v>8233.0975</c:v>
              </c:pt>
              <c:pt idx="586">
                <c:v>8240.5896</c:v>
              </c:pt>
              <c:pt idx="587">
                <c:v>8252.2843</c:v>
              </c:pt>
              <c:pt idx="588">
                <c:v>8269.044</c:v>
              </c:pt>
              <c:pt idx="589">
                <c:v>8277.523</c:v>
              </c:pt>
              <c:pt idx="590">
                <c:v>8280.6227</c:v>
              </c:pt>
              <c:pt idx="591">
                <c:v>8283.6807</c:v>
              </c:pt>
              <c:pt idx="592">
                <c:v>8302.53565</c:v>
              </c:pt>
              <c:pt idx="593">
                <c:v>8310.83915</c:v>
              </c:pt>
              <c:pt idx="594">
                <c:v>8334.45755</c:v>
              </c:pt>
              <c:pt idx="595">
                <c:v>8334.5896</c:v>
              </c:pt>
              <c:pt idx="596">
                <c:v>8342.90875</c:v>
              </c:pt>
              <c:pt idx="597">
                <c:v>8347.1643</c:v>
              </c:pt>
              <c:pt idx="598">
                <c:v>8410.04685</c:v>
              </c:pt>
              <c:pt idx="599">
                <c:v>8413.46305</c:v>
              </c:pt>
              <c:pt idx="600">
                <c:v>8428.0693</c:v>
              </c:pt>
              <c:pt idx="601">
                <c:v>8442.667</c:v>
              </c:pt>
              <c:pt idx="602">
                <c:v>8444.474</c:v>
              </c:pt>
              <c:pt idx="603">
                <c:v>8457.818</c:v>
              </c:pt>
              <c:pt idx="604">
                <c:v>8515.7587</c:v>
              </c:pt>
              <c:pt idx="605">
                <c:v>8516.829</c:v>
              </c:pt>
              <c:pt idx="606">
                <c:v>8520.026</c:v>
              </c:pt>
              <c:pt idx="607">
                <c:v>8522.003</c:v>
              </c:pt>
              <c:pt idx="608">
                <c:v>8527.532</c:v>
              </c:pt>
              <c:pt idx="609">
                <c:v>8534.6718</c:v>
              </c:pt>
              <c:pt idx="610">
                <c:v>8538.28845</c:v>
              </c:pt>
              <c:pt idx="611">
                <c:v>8539.671</c:v>
              </c:pt>
              <c:pt idx="612">
                <c:v>8547.6913</c:v>
              </c:pt>
              <c:pt idx="613">
                <c:v>8551.347</c:v>
              </c:pt>
              <c:pt idx="614">
                <c:v>8556.907</c:v>
              </c:pt>
              <c:pt idx="615">
                <c:v>8569.8618</c:v>
              </c:pt>
              <c:pt idx="616">
                <c:v>8582.3023</c:v>
              </c:pt>
              <c:pt idx="617">
                <c:v>8596.8278</c:v>
              </c:pt>
              <c:pt idx="618">
                <c:v>8601.3293</c:v>
              </c:pt>
              <c:pt idx="619">
                <c:v>8603.8234</c:v>
              </c:pt>
              <c:pt idx="620">
                <c:v>8604.48365</c:v>
              </c:pt>
              <c:pt idx="621">
                <c:v>8605.3615</c:v>
              </c:pt>
              <c:pt idx="622">
                <c:v>8606.2174</c:v>
              </c:pt>
              <c:pt idx="623">
                <c:v>8615.3</c:v>
              </c:pt>
              <c:pt idx="624">
                <c:v>8627.5411</c:v>
              </c:pt>
              <c:pt idx="625">
                <c:v>8671.19125</c:v>
              </c:pt>
              <c:pt idx="626">
                <c:v>8688.85885</c:v>
              </c:pt>
              <c:pt idx="627">
                <c:v>8703.456</c:v>
              </c:pt>
              <c:pt idx="628">
                <c:v>8733.22925</c:v>
              </c:pt>
              <c:pt idx="629">
                <c:v>8765.249</c:v>
              </c:pt>
              <c:pt idx="630">
                <c:v>8782.469</c:v>
              </c:pt>
              <c:pt idx="631">
                <c:v>8798.593</c:v>
              </c:pt>
              <c:pt idx="632">
                <c:v>8823.279</c:v>
              </c:pt>
              <c:pt idx="633">
                <c:v>8823.98575</c:v>
              </c:pt>
              <c:pt idx="634">
                <c:v>8825.086</c:v>
              </c:pt>
              <c:pt idx="635">
                <c:v>8827.2099</c:v>
              </c:pt>
              <c:pt idx="636">
                <c:v>8835.26495</c:v>
              </c:pt>
              <c:pt idx="637">
                <c:v>8871.1517</c:v>
              </c:pt>
              <c:pt idx="638">
                <c:v>8891.1395</c:v>
              </c:pt>
              <c:pt idx="639">
                <c:v>8930.93455</c:v>
              </c:pt>
              <c:pt idx="640">
                <c:v>8932.084</c:v>
              </c:pt>
              <c:pt idx="641">
                <c:v>8944.1151</c:v>
              </c:pt>
              <c:pt idx="642">
                <c:v>8964.06055</c:v>
              </c:pt>
              <c:pt idx="643">
                <c:v>8965.79575</c:v>
              </c:pt>
              <c:pt idx="644">
                <c:v>8968.33</c:v>
              </c:pt>
              <c:pt idx="645">
                <c:v>8978.1851</c:v>
              </c:pt>
              <c:pt idx="646">
                <c:v>8988.15875</c:v>
              </c:pt>
              <c:pt idx="647">
                <c:v>9048.0273</c:v>
              </c:pt>
              <c:pt idx="648">
                <c:v>9058.7303</c:v>
              </c:pt>
              <c:pt idx="649">
                <c:v>9095.06825</c:v>
              </c:pt>
              <c:pt idx="650">
                <c:v>9101.798</c:v>
              </c:pt>
              <c:pt idx="651">
                <c:v>9140.951</c:v>
              </c:pt>
              <c:pt idx="652">
                <c:v>9144.565</c:v>
              </c:pt>
              <c:pt idx="653">
                <c:v>9174.13565</c:v>
              </c:pt>
              <c:pt idx="654">
                <c:v>9182.17</c:v>
              </c:pt>
              <c:pt idx="655">
                <c:v>9193.8385</c:v>
              </c:pt>
              <c:pt idx="656">
                <c:v>9222.4026</c:v>
              </c:pt>
              <c:pt idx="657">
                <c:v>9225.2564</c:v>
              </c:pt>
              <c:pt idx="658">
                <c:v>9249.4952</c:v>
              </c:pt>
              <c:pt idx="659">
                <c:v>9264.797</c:v>
              </c:pt>
              <c:pt idx="660">
                <c:v>9282.4806</c:v>
              </c:pt>
              <c:pt idx="661">
                <c:v>9283.562</c:v>
              </c:pt>
              <c:pt idx="662">
                <c:v>9288.0267</c:v>
              </c:pt>
              <c:pt idx="663">
                <c:v>9290.1395</c:v>
              </c:pt>
              <c:pt idx="664">
                <c:v>9301.89355</c:v>
              </c:pt>
              <c:pt idx="665">
                <c:v>9304.7019</c:v>
              </c:pt>
              <c:pt idx="666">
                <c:v>9361.3268</c:v>
              </c:pt>
              <c:pt idx="667">
                <c:v>9377.9047</c:v>
              </c:pt>
              <c:pt idx="668">
                <c:v>9386.1613</c:v>
              </c:pt>
              <c:pt idx="669">
                <c:v>9391.346</c:v>
              </c:pt>
              <c:pt idx="670">
                <c:v>9411.005</c:v>
              </c:pt>
              <c:pt idx="671">
                <c:v>9414.92</c:v>
              </c:pt>
              <c:pt idx="672">
                <c:v>9432.9253</c:v>
              </c:pt>
              <c:pt idx="673">
                <c:v>9447.25035</c:v>
              </c:pt>
              <c:pt idx="674">
                <c:v>9447.3824</c:v>
              </c:pt>
              <c:pt idx="675">
                <c:v>9487.6442</c:v>
              </c:pt>
              <c:pt idx="676">
                <c:v>9500.57305</c:v>
              </c:pt>
              <c:pt idx="677">
                <c:v>9504.3103</c:v>
              </c:pt>
              <c:pt idx="678">
                <c:v>9541.69555</c:v>
              </c:pt>
              <c:pt idx="679">
                <c:v>9549.5651</c:v>
              </c:pt>
              <c:pt idx="680">
                <c:v>9563.029</c:v>
              </c:pt>
              <c:pt idx="681">
                <c:v>9566.9909</c:v>
              </c:pt>
              <c:pt idx="682">
                <c:v>9583.8933</c:v>
              </c:pt>
              <c:pt idx="683">
                <c:v>9617.66245</c:v>
              </c:pt>
              <c:pt idx="684">
                <c:v>9620.3307</c:v>
              </c:pt>
              <c:pt idx="685">
                <c:v>9625.92</c:v>
              </c:pt>
              <c:pt idx="686">
                <c:v>9630.397</c:v>
              </c:pt>
              <c:pt idx="687">
                <c:v>9634.538</c:v>
              </c:pt>
              <c:pt idx="688">
                <c:v>9644.2525</c:v>
              </c:pt>
              <c:pt idx="689">
                <c:v>9704.66805</c:v>
              </c:pt>
              <c:pt idx="690">
                <c:v>9715.841</c:v>
              </c:pt>
              <c:pt idx="691">
                <c:v>9722.7695</c:v>
              </c:pt>
              <c:pt idx="692">
                <c:v>9724.53</c:v>
              </c:pt>
              <c:pt idx="693">
                <c:v>9748.9106</c:v>
              </c:pt>
              <c:pt idx="694">
                <c:v>9778.3472</c:v>
              </c:pt>
              <c:pt idx="695">
                <c:v>9788.8659</c:v>
              </c:pt>
              <c:pt idx="696">
                <c:v>9800.8882</c:v>
              </c:pt>
              <c:pt idx="697">
                <c:v>9850.432</c:v>
              </c:pt>
              <c:pt idx="698">
                <c:v>9855.1314</c:v>
              </c:pt>
              <c:pt idx="699">
                <c:v>9861.025</c:v>
              </c:pt>
              <c:pt idx="700">
                <c:v>9863.4718</c:v>
              </c:pt>
              <c:pt idx="701">
                <c:v>9866.30485</c:v>
              </c:pt>
              <c:pt idx="702">
                <c:v>9869.8102</c:v>
              </c:pt>
              <c:pt idx="703">
                <c:v>9872.701</c:v>
              </c:pt>
              <c:pt idx="704">
                <c:v>9875.6804</c:v>
              </c:pt>
              <c:pt idx="705">
                <c:v>9877.6077</c:v>
              </c:pt>
              <c:pt idx="706">
                <c:v>9880.068</c:v>
              </c:pt>
              <c:pt idx="707">
                <c:v>9910.35985</c:v>
              </c:pt>
              <c:pt idx="708">
                <c:v>9957.7216</c:v>
              </c:pt>
              <c:pt idx="709">
                <c:v>9964.06</c:v>
              </c:pt>
              <c:pt idx="710">
                <c:v>9991.03765</c:v>
              </c:pt>
              <c:pt idx="711">
                <c:v>10043.249</c:v>
              </c:pt>
              <c:pt idx="712">
                <c:v>10065.413</c:v>
              </c:pt>
              <c:pt idx="713">
                <c:v>10072.05505</c:v>
              </c:pt>
              <c:pt idx="714">
                <c:v>10085.846</c:v>
              </c:pt>
              <c:pt idx="715">
                <c:v>10096.97</c:v>
              </c:pt>
              <c:pt idx="716">
                <c:v>10106.13425</c:v>
              </c:pt>
              <c:pt idx="717">
                <c:v>10107.2206</c:v>
              </c:pt>
              <c:pt idx="718">
                <c:v>10115.00885</c:v>
              </c:pt>
              <c:pt idx="719">
                <c:v>10118.424</c:v>
              </c:pt>
              <c:pt idx="720">
                <c:v>10141.1362</c:v>
              </c:pt>
              <c:pt idx="721">
                <c:v>10156.7832</c:v>
              </c:pt>
              <c:pt idx="722">
                <c:v>10197.7722</c:v>
              </c:pt>
              <c:pt idx="723">
                <c:v>10214.636</c:v>
              </c:pt>
              <c:pt idx="724">
                <c:v>10226.2842</c:v>
              </c:pt>
              <c:pt idx="725">
                <c:v>10231.4999</c:v>
              </c:pt>
              <c:pt idx="726">
                <c:v>10264.4421</c:v>
              </c:pt>
              <c:pt idx="727">
                <c:v>10269.46</c:v>
              </c:pt>
              <c:pt idx="728">
                <c:v>10325.206</c:v>
              </c:pt>
              <c:pt idx="729">
                <c:v>10338.9316</c:v>
              </c:pt>
              <c:pt idx="730">
                <c:v>10355.641</c:v>
              </c:pt>
              <c:pt idx="731">
                <c:v>10370.91255</c:v>
              </c:pt>
              <c:pt idx="732">
                <c:v>10381.4787</c:v>
              </c:pt>
              <c:pt idx="733">
                <c:v>10407.08585</c:v>
              </c:pt>
              <c:pt idx="734">
                <c:v>10422.91665</c:v>
              </c:pt>
              <c:pt idx="735">
                <c:v>10435.06525</c:v>
              </c:pt>
              <c:pt idx="736">
                <c:v>10436.096</c:v>
              </c:pt>
              <c:pt idx="737">
                <c:v>10450.552</c:v>
              </c:pt>
              <c:pt idx="738">
                <c:v>10461.9794</c:v>
              </c:pt>
              <c:pt idx="739">
                <c:v>10493.9458</c:v>
              </c:pt>
              <c:pt idx="740">
                <c:v>10560.4917</c:v>
              </c:pt>
              <c:pt idx="741">
                <c:v>10564.8845</c:v>
              </c:pt>
              <c:pt idx="742">
                <c:v>10577.087</c:v>
              </c:pt>
              <c:pt idx="743">
                <c:v>10579.711</c:v>
              </c:pt>
              <c:pt idx="744">
                <c:v>10594.2257</c:v>
              </c:pt>
              <c:pt idx="745">
                <c:v>10594.50155</c:v>
              </c:pt>
              <c:pt idx="746">
                <c:v>10600.5483</c:v>
              </c:pt>
              <c:pt idx="747">
                <c:v>10601.412</c:v>
              </c:pt>
              <c:pt idx="748">
                <c:v>10601.63225</c:v>
              </c:pt>
              <c:pt idx="749">
                <c:v>10602.385</c:v>
              </c:pt>
              <c:pt idx="750">
                <c:v>10702.6424</c:v>
              </c:pt>
              <c:pt idx="751">
                <c:v>10704.47</c:v>
              </c:pt>
              <c:pt idx="752">
                <c:v>10713.644</c:v>
              </c:pt>
              <c:pt idx="753">
                <c:v>10736.87075</c:v>
              </c:pt>
              <c:pt idx="754">
                <c:v>10791.96</c:v>
              </c:pt>
              <c:pt idx="755">
                <c:v>10795.93733</c:v>
              </c:pt>
              <c:pt idx="756">
                <c:v>10796.35025</c:v>
              </c:pt>
              <c:pt idx="757">
                <c:v>10797.3362</c:v>
              </c:pt>
              <c:pt idx="758">
                <c:v>10806.839</c:v>
              </c:pt>
              <c:pt idx="759">
                <c:v>10807.4863</c:v>
              </c:pt>
              <c:pt idx="760">
                <c:v>10825.2537</c:v>
              </c:pt>
              <c:pt idx="761">
                <c:v>10848.1343</c:v>
              </c:pt>
              <c:pt idx="762">
                <c:v>10923.9332</c:v>
              </c:pt>
              <c:pt idx="763">
                <c:v>10928.849</c:v>
              </c:pt>
              <c:pt idx="764">
                <c:v>10942.13205</c:v>
              </c:pt>
              <c:pt idx="765">
                <c:v>10959.33</c:v>
              </c:pt>
              <c:pt idx="766">
                <c:v>10959.6947</c:v>
              </c:pt>
              <c:pt idx="767">
                <c:v>10965.446</c:v>
              </c:pt>
              <c:pt idx="768">
                <c:v>10976.24575</c:v>
              </c:pt>
              <c:pt idx="769">
                <c:v>10977.2063</c:v>
              </c:pt>
              <c:pt idx="770">
                <c:v>10982.5013</c:v>
              </c:pt>
              <c:pt idx="771">
                <c:v>11013.7119</c:v>
              </c:pt>
              <c:pt idx="772">
                <c:v>11015.1747</c:v>
              </c:pt>
              <c:pt idx="773">
                <c:v>11033.6617</c:v>
              </c:pt>
              <c:pt idx="774">
                <c:v>11070.535</c:v>
              </c:pt>
              <c:pt idx="775">
                <c:v>11073.176</c:v>
              </c:pt>
              <c:pt idx="776">
                <c:v>11082.5772</c:v>
              </c:pt>
              <c:pt idx="777">
                <c:v>11085.5868</c:v>
              </c:pt>
              <c:pt idx="778">
                <c:v>11090.7178</c:v>
              </c:pt>
              <c:pt idx="779">
                <c:v>11093.6229</c:v>
              </c:pt>
              <c:pt idx="780">
                <c:v>11150.78</c:v>
              </c:pt>
              <c:pt idx="781">
                <c:v>11163.568</c:v>
              </c:pt>
              <c:pt idx="782">
                <c:v>11165.41765</c:v>
              </c:pt>
              <c:pt idx="783">
                <c:v>11187.6567</c:v>
              </c:pt>
              <c:pt idx="784">
                <c:v>11244.3769</c:v>
              </c:pt>
              <c:pt idx="785">
                <c:v>11253.421</c:v>
              </c:pt>
              <c:pt idx="786">
                <c:v>11264.541</c:v>
              </c:pt>
              <c:pt idx="787">
                <c:v>11272.33139</c:v>
              </c:pt>
              <c:pt idx="788">
                <c:v>11286.5387</c:v>
              </c:pt>
              <c:pt idx="789">
                <c:v>11289.10925</c:v>
              </c:pt>
              <c:pt idx="790">
                <c:v>11299.343</c:v>
              </c:pt>
              <c:pt idx="791">
                <c:v>11305.93455</c:v>
              </c:pt>
              <c:pt idx="792">
                <c:v>11326.71487</c:v>
              </c:pt>
              <c:pt idx="793">
                <c:v>11345.519</c:v>
              </c:pt>
              <c:pt idx="794">
                <c:v>11353.2276</c:v>
              </c:pt>
              <c:pt idx="795">
                <c:v>11356.6609</c:v>
              </c:pt>
              <c:pt idx="796">
                <c:v>11362.755</c:v>
              </c:pt>
              <c:pt idx="797">
                <c:v>11363.2832</c:v>
              </c:pt>
              <c:pt idx="798">
                <c:v>11365.952</c:v>
              </c:pt>
              <c:pt idx="799">
                <c:v>11381.3254</c:v>
              </c:pt>
              <c:pt idx="800">
                <c:v>11394.06555</c:v>
              </c:pt>
              <c:pt idx="801">
                <c:v>11396.9002</c:v>
              </c:pt>
              <c:pt idx="802">
                <c:v>11411.685</c:v>
              </c:pt>
              <c:pt idx="803">
                <c:v>11436.73815</c:v>
              </c:pt>
              <c:pt idx="804">
                <c:v>11454.0215</c:v>
              </c:pt>
              <c:pt idx="805">
                <c:v>11455.28</c:v>
              </c:pt>
              <c:pt idx="806">
                <c:v>11482.63485</c:v>
              </c:pt>
              <c:pt idx="807">
                <c:v>11488.31695</c:v>
              </c:pt>
              <c:pt idx="808">
                <c:v>11512.405</c:v>
              </c:pt>
              <c:pt idx="809">
                <c:v>11520.09985</c:v>
              </c:pt>
              <c:pt idx="810">
                <c:v>11534.87265</c:v>
              </c:pt>
              <c:pt idx="811">
                <c:v>11538.421</c:v>
              </c:pt>
              <c:pt idx="812">
                <c:v>11552.904</c:v>
              </c:pt>
              <c:pt idx="813">
                <c:v>11554.2236</c:v>
              </c:pt>
              <c:pt idx="814">
                <c:v>11566.30055</c:v>
              </c:pt>
              <c:pt idx="815">
                <c:v>11576.13</c:v>
              </c:pt>
              <c:pt idx="816">
                <c:v>11657.7189</c:v>
              </c:pt>
              <c:pt idx="817">
                <c:v>11658.11505</c:v>
              </c:pt>
              <c:pt idx="818">
                <c:v>11658.37915</c:v>
              </c:pt>
              <c:pt idx="819">
                <c:v>11674.13</c:v>
              </c:pt>
              <c:pt idx="820">
                <c:v>11729.6795</c:v>
              </c:pt>
              <c:pt idx="821">
                <c:v>11735.87905</c:v>
              </c:pt>
              <c:pt idx="822">
                <c:v>11737.84884</c:v>
              </c:pt>
              <c:pt idx="823">
                <c:v>11741.726</c:v>
              </c:pt>
              <c:pt idx="824">
                <c:v>11743.299</c:v>
              </c:pt>
              <c:pt idx="825">
                <c:v>11743.9341</c:v>
              </c:pt>
              <c:pt idx="826">
                <c:v>11763.0009</c:v>
              </c:pt>
              <c:pt idx="827">
                <c:v>11830.6072</c:v>
              </c:pt>
              <c:pt idx="828">
                <c:v>11833.7823</c:v>
              </c:pt>
              <c:pt idx="829">
                <c:v>11837.16</c:v>
              </c:pt>
              <c:pt idx="830">
                <c:v>11840.77505</c:v>
              </c:pt>
              <c:pt idx="831">
                <c:v>11842.442</c:v>
              </c:pt>
              <c:pt idx="832">
                <c:v>11842.62375</c:v>
              </c:pt>
              <c:pt idx="833">
                <c:v>11848.141</c:v>
              </c:pt>
              <c:pt idx="834">
                <c:v>11856.4115</c:v>
              </c:pt>
              <c:pt idx="835">
                <c:v>11879.10405</c:v>
              </c:pt>
              <c:pt idx="836">
                <c:v>11881.358</c:v>
              </c:pt>
              <c:pt idx="837">
                <c:v>11881.9696</c:v>
              </c:pt>
              <c:pt idx="838">
                <c:v>11884.04858</c:v>
              </c:pt>
              <c:pt idx="839">
                <c:v>11931.12525</c:v>
              </c:pt>
              <c:pt idx="840">
                <c:v>11938.25595</c:v>
              </c:pt>
              <c:pt idx="841">
                <c:v>11944.59435</c:v>
              </c:pt>
              <c:pt idx="842">
                <c:v>11945.1327</c:v>
              </c:pt>
              <c:pt idx="843">
                <c:v>11946.6259</c:v>
              </c:pt>
              <c:pt idx="844">
                <c:v>11987.1682</c:v>
              </c:pt>
              <c:pt idx="845">
                <c:v>12029.2867</c:v>
              </c:pt>
              <c:pt idx="846">
                <c:v>12032.326</c:v>
              </c:pt>
              <c:pt idx="847">
                <c:v>12044.342</c:v>
              </c:pt>
              <c:pt idx="848">
                <c:v>12094.478</c:v>
              </c:pt>
              <c:pt idx="849">
                <c:v>12096.6512</c:v>
              </c:pt>
              <c:pt idx="850">
                <c:v>12105.32</c:v>
              </c:pt>
              <c:pt idx="851">
                <c:v>12124.9924</c:v>
              </c:pt>
              <c:pt idx="852">
                <c:v>12129.61415</c:v>
              </c:pt>
              <c:pt idx="853">
                <c:v>12142.5786</c:v>
              </c:pt>
              <c:pt idx="854">
                <c:v>12146.971</c:v>
              </c:pt>
              <c:pt idx="855">
                <c:v>12222.8983</c:v>
              </c:pt>
              <c:pt idx="856">
                <c:v>12224.35085</c:v>
              </c:pt>
              <c:pt idx="857">
                <c:v>12231.6136</c:v>
              </c:pt>
              <c:pt idx="858">
                <c:v>12233.828</c:v>
              </c:pt>
              <c:pt idx="859">
                <c:v>12235.8392</c:v>
              </c:pt>
              <c:pt idx="860">
                <c:v>12244.531</c:v>
              </c:pt>
              <c:pt idx="861">
                <c:v>12265.5069</c:v>
              </c:pt>
              <c:pt idx="862">
                <c:v>12268.63225</c:v>
              </c:pt>
              <c:pt idx="863">
                <c:v>12269.68865</c:v>
              </c:pt>
              <c:pt idx="864">
                <c:v>12323.936</c:v>
              </c:pt>
              <c:pt idx="865">
                <c:v>12333.828</c:v>
              </c:pt>
              <c:pt idx="866">
                <c:v>12347.172</c:v>
              </c:pt>
              <c:pt idx="867">
                <c:v>12363.547</c:v>
              </c:pt>
              <c:pt idx="868">
                <c:v>12404.8791</c:v>
              </c:pt>
              <c:pt idx="869">
                <c:v>12430.95335</c:v>
              </c:pt>
              <c:pt idx="870">
                <c:v>12475.3513</c:v>
              </c:pt>
              <c:pt idx="871">
                <c:v>12479.70895</c:v>
              </c:pt>
              <c:pt idx="872">
                <c:v>12485.8009</c:v>
              </c:pt>
              <c:pt idx="873">
                <c:v>12495.29085</c:v>
              </c:pt>
              <c:pt idx="874">
                <c:v>12523.6048</c:v>
              </c:pt>
              <c:pt idx="875">
                <c:v>12557.6053</c:v>
              </c:pt>
              <c:pt idx="876">
                <c:v>12574.049</c:v>
              </c:pt>
              <c:pt idx="877">
                <c:v>12592.5345</c:v>
              </c:pt>
              <c:pt idx="878">
                <c:v>12609.88702</c:v>
              </c:pt>
              <c:pt idx="879">
                <c:v>12622.1795</c:v>
              </c:pt>
              <c:pt idx="880">
                <c:v>12629.1656</c:v>
              </c:pt>
              <c:pt idx="881">
                <c:v>12629.8967</c:v>
              </c:pt>
              <c:pt idx="882">
                <c:v>12638.195</c:v>
              </c:pt>
              <c:pt idx="883">
                <c:v>12643.3778</c:v>
              </c:pt>
              <c:pt idx="884">
                <c:v>12644.589</c:v>
              </c:pt>
              <c:pt idx="885">
                <c:v>12646.207</c:v>
              </c:pt>
              <c:pt idx="886">
                <c:v>12648.7034</c:v>
              </c:pt>
              <c:pt idx="887">
                <c:v>12730.9996</c:v>
              </c:pt>
              <c:pt idx="888">
                <c:v>12741.16745</c:v>
              </c:pt>
              <c:pt idx="889">
                <c:v>12797.20962</c:v>
              </c:pt>
              <c:pt idx="890">
                <c:v>12815.44495</c:v>
              </c:pt>
              <c:pt idx="891">
                <c:v>12829.4551</c:v>
              </c:pt>
              <c:pt idx="892">
                <c:v>12890.05765</c:v>
              </c:pt>
              <c:pt idx="893">
                <c:v>12913.9924</c:v>
              </c:pt>
              <c:pt idx="894">
                <c:v>12925.886</c:v>
              </c:pt>
              <c:pt idx="895">
                <c:v>12928.7911</c:v>
              </c:pt>
              <c:pt idx="896">
                <c:v>12949.1554</c:v>
              </c:pt>
              <c:pt idx="897">
                <c:v>12950.0712</c:v>
              </c:pt>
              <c:pt idx="898">
                <c:v>12957.118</c:v>
              </c:pt>
              <c:pt idx="899">
                <c:v>12979.358</c:v>
              </c:pt>
              <c:pt idx="900">
                <c:v>12981.3457</c:v>
              </c:pt>
              <c:pt idx="901">
                <c:v>12982.8747</c:v>
              </c:pt>
              <c:pt idx="902">
                <c:v>13012.20865</c:v>
              </c:pt>
              <c:pt idx="903">
                <c:v>13019.16105</c:v>
              </c:pt>
              <c:pt idx="904">
                <c:v>13041.921</c:v>
              </c:pt>
              <c:pt idx="905">
                <c:v>13047.33235</c:v>
              </c:pt>
              <c:pt idx="906">
                <c:v>13063.883</c:v>
              </c:pt>
              <c:pt idx="907">
                <c:v>13112.6048</c:v>
              </c:pt>
              <c:pt idx="908">
                <c:v>13126.67745</c:v>
              </c:pt>
              <c:pt idx="909">
                <c:v>13129.60345</c:v>
              </c:pt>
              <c:pt idx="910">
                <c:v>13143.33665</c:v>
              </c:pt>
              <c:pt idx="911">
                <c:v>13143.86485</c:v>
              </c:pt>
              <c:pt idx="912">
                <c:v>13204.28565</c:v>
              </c:pt>
              <c:pt idx="913">
                <c:v>13217.0945</c:v>
              </c:pt>
              <c:pt idx="914">
                <c:v>13224.05705</c:v>
              </c:pt>
              <c:pt idx="915">
                <c:v>13224.693</c:v>
              </c:pt>
              <c:pt idx="916">
                <c:v>13228.84695</c:v>
              </c:pt>
              <c:pt idx="917">
                <c:v>13352.0998</c:v>
              </c:pt>
              <c:pt idx="918">
                <c:v>13390.559</c:v>
              </c:pt>
              <c:pt idx="919">
                <c:v>13393.756</c:v>
              </c:pt>
              <c:pt idx="920">
                <c:v>13405.3903</c:v>
              </c:pt>
              <c:pt idx="921">
                <c:v>13415.0381</c:v>
              </c:pt>
              <c:pt idx="922">
                <c:v>13429.0354</c:v>
              </c:pt>
              <c:pt idx="923">
                <c:v>13430.265</c:v>
              </c:pt>
              <c:pt idx="924">
                <c:v>13451.122</c:v>
              </c:pt>
              <c:pt idx="925">
                <c:v>13457.9608</c:v>
              </c:pt>
              <c:pt idx="926">
                <c:v>13462.52</c:v>
              </c:pt>
              <c:pt idx="927">
                <c:v>13470.8044</c:v>
              </c:pt>
              <c:pt idx="928">
                <c:v>13470.86</c:v>
              </c:pt>
              <c:pt idx="929">
                <c:v>13555.0049</c:v>
              </c:pt>
              <c:pt idx="930">
                <c:v>13607.36875</c:v>
              </c:pt>
              <c:pt idx="931">
                <c:v>13616.3586</c:v>
              </c:pt>
              <c:pt idx="932">
                <c:v>13635.6379</c:v>
              </c:pt>
              <c:pt idx="933">
                <c:v>13725.47184</c:v>
              </c:pt>
              <c:pt idx="934">
                <c:v>13747.87235</c:v>
              </c:pt>
              <c:pt idx="935">
                <c:v>13770.0979</c:v>
              </c:pt>
              <c:pt idx="936">
                <c:v>13822.803</c:v>
              </c:pt>
              <c:pt idx="937">
                <c:v>13831.1152</c:v>
              </c:pt>
              <c:pt idx="938">
                <c:v>13844.506</c:v>
              </c:pt>
              <c:pt idx="939">
                <c:v>13844.7972</c:v>
              </c:pt>
              <c:pt idx="940">
                <c:v>13880.949</c:v>
              </c:pt>
              <c:pt idx="941">
                <c:v>13887.204</c:v>
              </c:pt>
              <c:pt idx="942">
                <c:v>13887.9685</c:v>
              </c:pt>
              <c:pt idx="943">
                <c:v>13919.8229</c:v>
              </c:pt>
              <c:pt idx="944">
                <c:v>13937.6665</c:v>
              </c:pt>
              <c:pt idx="945">
                <c:v>13974.45555</c:v>
              </c:pt>
              <c:pt idx="946">
                <c:v>13981.85035</c:v>
              </c:pt>
              <c:pt idx="947">
                <c:v>14001.1338</c:v>
              </c:pt>
              <c:pt idx="948">
                <c:v>14001.2867</c:v>
              </c:pt>
              <c:pt idx="949">
                <c:v>14007.222</c:v>
              </c:pt>
              <c:pt idx="950">
                <c:v>14043.4766999999</c:v>
              </c:pt>
              <c:pt idx="951">
                <c:v>14119.62</c:v>
              </c:pt>
              <c:pt idx="952">
                <c:v>14133.03775</c:v>
              </c:pt>
              <c:pt idx="953">
                <c:v>14210.53595</c:v>
              </c:pt>
              <c:pt idx="954">
                <c:v>14235.072</c:v>
              </c:pt>
              <c:pt idx="955">
                <c:v>14254.6082</c:v>
              </c:pt>
              <c:pt idx="956">
                <c:v>14256.1928</c:v>
              </c:pt>
              <c:pt idx="957">
                <c:v>14283.4594</c:v>
              </c:pt>
              <c:pt idx="958">
                <c:v>14313.8463</c:v>
              </c:pt>
              <c:pt idx="959">
                <c:v>14319.031</c:v>
              </c:pt>
              <c:pt idx="960">
                <c:v>14349.8544</c:v>
              </c:pt>
              <c:pt idx="961">
                <c:v>14358.36437</c:v>
              </c:pt>
              <c:pt idx="962">
                <c:v>14382.70905</c:v>
              </c:pt>
              <c:pt idx="963">
                <c:v>14394.39815</c:v>
              </c:pt>
              <c:pt idx="964">
                <c:v>14394.5579</c:v>
              </c:pt>
              <c:pt idx="965">
                <c:v>14410.9321</c:v>
              </c:pt>
              <c:pt idx="966">
                <c:v>14418.2804</c:v>
              </c:pt>
              <c:pt idx="967">
                <c:v>14426.07385</c:v>
              </c:pt>
              <c:pt idx="968">
                <c:v>14449.8544</c:v>
              </c:pt>
              <c:pt idx="969">
                <c:v>14451.83515</c:v>
              </c:pt>
              <c:pt idx="970">
                <c:v>14455.64405</c:v>
              </c:pt>
              <c:pt idx="971">
                <c:v>14474.675</c:v>
              </c:pt>
              <c:pt idx="972">
                <c:v>14478.33015</c:v>
              </c:pt>
              <c:pt idx="973">
                <c:v>14571.8908</c:v>
              </c:pt>
              <c:pt idx="974">
                <c:v>14590.63205</c:v>
              </c:pt>
              <c:pt idx="975">
                <c:v>14692.66935</c:v>
              </c:pt>
              <c:pt idx="976">
                <c:v>14711.7438</c:v>
              </c:pt>
              <c:pt idx="977">
                <c:v>14901.5167</c:v>
              </c:pt>
              <c:pt idx="978">
                <c:v>14988.432</c:v>
              </c:pt>
              <c:pt idx="979">
                <c:v>15006.57945</c:v>
              </c:pt>
              <c:pt idx="980">
                <c:v>15019.76005</c:v>
              </c:pt>
              <c:pt idx="981">
                <c:v>15161.5344</c:v>
              </c:pt>
              <c:pt idx="982">
                <c:v>15170.069</c:v>
              </c:pt>
              <c:pt idx="983">
                <c:v>15230.32405</c:v>
              </c:pt>
              <c:pt idx="984">
                <c:v>15359.1045</c:v>
              </c:pt>
              <c:pt idx="985">
                <c:v>15518.18025</c:v>
              </c:pt>
              <c:pt idx="986">
                <c:v>15555.18875</c:v>
              </c:pt>
              <c:pt idx="987">
                <c:v>15612.19335</c:v>
              </c:pt>
              <c:pt idx="988">
                <c:v>15817.9857</c:v>
              </c:pt>
              <c:pt idx="989">
                <c:v>15820.699</c:v>
              </c:pt>
              <c:pt idx="990">
                <c:v>15828.82173</c:v>
              </c:pt>
              <c:pt idx="991">
                <c:v>16069.08475</c:v>
              </c:pt>
              <c:pt idx="992">
                <c:v>16085.1275</c:v>
              </c:pt>
              <c:pt idx="993">
                <c:v>16115.3045</c:v>
              </c:pt>
              <c:pt idx="994">
                <c:v>16138.76205</c:v>
              </c:pt>
              <c:pt idx="995">
                <c:v>16232.847</c:v>
              </c:pt>
              <c:pt idx="996">
                <c:v>16297.846</c:v>
              </c:pt>
              <c:pt idx="997">
                <c:v>16420.49455</c:v>
              </c:pt>
              <c:pt idx="998">
                <c:v>16450.8947</c:v>
              </c:pt>
              <c:pt idx="999">
                <c:v>16455.70785</c:v>
              </c:pt>
              <c:pt idx="1000">
                <c:v>16577.7795</c:v>
              </c:pt>
              <c:pt idx="1001">
                <c:v>16586.49771</c:v>
              </c:pt>
              <c:pt idx="1002">
                <c:v>16657.71745</c:v>
              </c:pt>
              <c:pt idx="1003">
                <c:v>16776.30405</c:v>
              </c:pt>
              <c:pt idx="1004">
                <c:v>16796.41194</c:v>
              </c:pt>
              <c:pt idx="1005">
                <c:v>16884.924</c:v>
              </c:pt>
              <c:pt idx="1006">
                <c:v>17043.3414</c:v>
              </c:pt>
              <c:pt idx="1007">
                <c:v>17081.08</c:v>
              </c:pt>
              <c:pt idx="1008">
                <c:v>17085.2676</c:v>
              </c:pt>
              <c:pt idx="1009">
                <c:v>17128.42608</c:v>
              </c:pt>
              <c:pt idx="1010">
                <c:v>17178.6824</c:v>
              </c:pt>
              <c:pt idx="1011">
                <c:v>17179.522</c:v>
              </c:pt>
              <c:pt idx="1012">
                <c:v>17352.6803</c:v>
              </c:pt>
              <c:pt idx="1013">
                <c:v>17361.7661</c:v>
              </c:pt>
              <c:pt idx="1014">
                <c:v>17468.9839</c:v>
              </c:pt>
              <c:pt idx="1015">
                <c:v>17496.306</c:v>
              </c:pt>
              <c:pt idx="1016">
                <c:v>17560.37975</c:v>
              </c:pt>
              <c:pt idx="1017">
                <c:v>17626.23951</c:v>
              </c:pt>
              <c:pt idx="1018">
                <c:v>17663.1442</c:v>
              </c:pt>
              <c:pt idx="1019">
                <c:v>17748.5062</c:v>
              </c:pt>
              <c:pt idx="1020">
                <c:v>17878.90068</c:v>
              </c:pt>
              <c:pt idx="1021">
                <c:v>17904.52705</c:v>
              </c:pt>
              <c:pt idx="1022">
                <c:v>17929.30337</c:v>
              </c:pt>
              <c:pt idx="1023">
                <c:v>17942.106</c:v>
              </c:pt>
              <c:pt idx="1024">
                <c:v>18033.9679</c:v>
              </c:pt>
              <c:pt idx="1025">
                <c:v>18157.876</c:v>
              </c:pt>
              <c:pt idx="1026">
                <c:v>18218.16139</c:v>
              </c:pt>
              <c:pt idx="1027">
                <c:v>18223.4512</c:v>
              </c:pt>
              <c:pt idx="1028">
                <c:v>18246.4955</c:v>
              </c:pt>
              <c:pt idx="1029">
                <c:v>18259.216</c:v>
              </c:pt>
              <c:pt idx="1030">
                <c:v>18310.742</c:v>
              </c:pt>
              <c:pt idx="1031">
                <c:v>18328.2381</c:v>
              </c:pt>
              <c:pt idx="1032">
                <c:v>18608.262</c:v>
              </c:pt>
              <c:pt idx="1033">
                <c:v>18648.4217</c:v>
              </c:pt>
              <c:pt idx="1034">
                <c:v>18765.87545</c:v>
              </c:pt>
              <c:pt idx="1035">
                <c:v>18767.7377</c:v>
              </c:pt>
              <c:pt idx="1036">
                <c:v>18804.7524</c:v>
              </c:pt>
              <c:pt idx="1037">
                <c:v>18806.14547</c:v>
              </c:pt>
              <c:pt idx="1038">
                <c:v>18838.70366</c:v>
              </c:pt>
              <c:pt idx="1039">
                <c:v>18903.49141</c:v>
              </c:pt>
              <c:pt idx="1040">
                <c:v>18955.22017</c:v>
              </c:pt>
              <c:pt idx="1041">
                <c:v>18963.17192</c:v>
              </c:pt>
              <c:pt idx="1042">
                <c:v>18972.495</c:v>
              </c:pt>
              <c:pt idx="1043">
                <c:v>19023.26</c:v>
              </c:pt>
              <c:pt idx="1044">
                <c:v>19040.876</c:v>
              </c:pt>
              <c:pt idx="1045">
                <c:v>19107.7796</c:v>
              </c:pt>
              <c:pt idx="1046">
                <c:v>19144.57652</c:v>
              </c:pt>
              <c:pt idx="1047">
                <c:v>19199.944</c:v>
              </c:pt>
              <c:pt idx="1048">
                <c:v>19214.70553</c:v>
              </c:pt>
              <c:pt idx="1049">
                <c:v>19350.3689</c:v>
              </c:pt>
              <c:pt idx="1050">
                <c:v>19361.9988</c:v>
              </c:pt>
              <c:pt idx="1051">
                <c:v>19442.3535</c:v>
              </c:pt>
              <c:pt idx="1052">
                <c:v>19444.2658</c:v>
              </c:pt>
              <c:pt idx="1053">
                <c:v>19496.71917</c:v>
              </c:pt>
              <c:pt idx="1054">
                <c:v>19515.5416</c:v>
              </c:pt>
              <c:pt idx="1055">
                <c:v>19521.9682</c:v>
              </c:pt>
              <c:pt idx="1056">
                <c:v>19539.243</c:v>
              </c:pt>
              <c:pt idx="1057">
                <c:v>19594.80965</c:v>
              </c:pt>
              <c:pt idx="1058">
                <c:v>19673.33573</c:v>
              </c:pt>
              <c:pt idx="1059">
                <c:v>19719.6947</c:v>
              </c:pt>
              <c:pt idx="1060">
                <c:v>19749.38338</c:v>
              </c:pt>
              <c:pt idx="1061">
                <c:v>19798.05455</c:v>
              </c:pt>
              <c:pt idx="1062">
                <c:v>19933.458</c:v>
              </c:pt>
              <c:pt idx="1063">
                <c:v>19964.7462999999</c:v>
              </c:pt>
              <c:pt idx="1064">
                <c:v>20009.63365</c:v>
              </c:pt>
              <c:pt idx="1065">
                <c:v>20149.3229</c:v>
              </c:pt>
              <c:pt idx="1066">
                <c:v>20167.33603</c:v>
              </c:pt>
              <c:pt idx="1067">
                <c:v>20177.67113</c:v>
              </c:pt>
              <c:pt idx="1068">
                <c:v>20234.85475</c:v>
              </c:pt>
              <c:pt idx="1069">
                <c:v>20277.80751</c:v>
              </c:pt>
              <c:pt idx="1070">
                <c:v>20296.86345</c:v>
              </c:pt>
              <c:pt idx="1071">
                <c:v>20420.60465</c:v>
              </c:pt>
              <c:pt idx="1072">
                <c:v>20462.99766</c:v>
              </c:pt>
              <c:pt idx="1073">
                <c:v>20630.28351</c:v>
              </c:pt>
              <c:pt idx="1074">
                <c:v>20709.02034</c:v>
              </c:pt>
              <c:pt idx="1075">
                <c:v>20745.9891</c:v>
              </c:pt>
              <c:pt idx="1076">
                <c:v>20773.62775</c:v>
              </c:pt>
              <c:pt idx="1077">
                <c:v>20781.48892</c:v>
              </c:pt>
              <c:pt idx="1078">
                <c:v>20878.7844299999</c:v>
              </c:pt>
              <c:pt idx="1079">
                <c:v>20984.0936</c:v>
              </c:pt>
              <c:pt idx="1080">
                <c:v>21082.16</c:v>
              </c:pt>
              <c:pt idx="1081">
                <c:v>21098.55405</c:v>
              </c:pt>
              <c:pt idx="1082">
                <c:v>21195.818</c:v>
              </c:pt>
              <c:pt idx="1083">
                <c:v>21223.6758</c:v>
              </c:pt>
              <c:pt idx="1084">
                <c:v>21232.18226</c:v>
              </c:pt>
              <c:pt idx="1085">
                <c:v>21259.37795</c:v>
              </c:pt>
              <c:pt idx="1086">
                <c:v>21344.8467</c:v>
              </c:pt>
              <c:pt idx="1087">
                <c:v>21348.706</c:v>
              </c:pt>
              <c:pt idx="1088">
                <c:v>21472.4788</c:v>
              </c:pt>
              <c:pt idx="1089">
                <c:v>21595.38229</c:v>
              </c:pt>
              <c:pt idx="1090">
                <c:v>21659.9301</c:v>
              </c:pt>
              <c:pt idx="1091">
                <c:v>21677.28345</c:v>
              </c:pt>
              <c:pt idx="1092">
                <c:v>21771.3423</c:v>
              </c:pt>
              <c:pt idx="1093">
                <c:v>21774.32215</c:v>
              </c:pt>
              <c:pt idx="1094">
                <c:v>21797.0004</c:v>
              </c:pt>
              <c:pt idx="1095">
                <c:v>21880.82</c:v>
              </c:pt>
              <c:pt idx="1096">
                <c:v>21978.6769</c:v>
              </c:pt>
              <c:pt idx="1097">
                <c:v>21984.47061</c:v>
              </c:pt>
              <c:pt idx="1098">
                <c:v>22144.032</c:v>
              </c:pt>
              <c:pt idx="1099">
                <c:v>22192.43711</c:v>
              </c:pt>
              <c:pt idx="1100">
                <c:v>22218.1149</c:v>
              </c:pt>
              <c:pt idx="1101">
                <c:v>22331.5668</c:v>
              </c:pt>
              <c:pt idx="1102">
                <c:v>22395.74424</c:v>
              </c:pt>
              <c:pt idx="1103">
                <c:v>22412.6485</c:v>
              </c:pt>
              <c:pt idx="1104">
                <c:v>22462.04375</c:v>
              </c:pt>
              <c:pt idx="1105">
                <c:v>22478.6</c:v>
              </c:pt>
              <c:pt idx="1106">
                <c:v>22493.65964</c:v>
              </c:pt>
              <c:pt idx="1107">
                <c:v>23045.56616</c:v>
              </c:pt>
              <c:pt idx="1108">
                <c:v>23065.4207</c:v>
              </c:pt>
              <c:pt idx="1109">
                <c:v>23082.95533</c:v>
              </c:pt>
              <c:pt idx="1110">
                <c:v>23241.47453</c:v>
              </c:pt>
              <c:pt idx="1111">
                <c:v>23244.7902</c:v>
              </c:pt>
              <c:pt idx="1112">
                <c:v>23288.9284</c:v>
              </c:pt>
              <c:pt idx="1113">
                <c:v>23306.547</c:v>
              </c:pt>
              <c:pt idx="1114">
                <c:v>23401.30575</c:v>
              </c:pt>
              <c:pt idx="1115">
                <c:v>23563.01618</c:v>
              </c:pt>
              <c:pt idx="1116">
                <c:v>23568.272</c:v>
              </c:pt>
              <c:pt idx="1117">
                <c:v>23807.2406</c:v>
              </c:pt>
              <c:pt idx="1118">
                <c:v>23887.6627</c:v>
              </c:pt>
              <c:pt idx="1119">
                <c:v>23967.38305</c:v>
              </c:pt>
              <c:pt idx="1120">
                <c:v>24059.68019</c:v>
              </c:pt>
              <c:pt idx="1121">
                <c:v>24106.91255</c:v>
              </c:pt>
              <c:pt idx="1122">
                <c:v>24180.9335</c:v>
              </c:pt>
              <c:pt idx="1123">
                <c:v>24227.33724</c:v>
              </c:pt>
              <c:pt idx="1124">
                <c:v>24393.6224</c:v>
              </c:pt>
              <c:pt idx="1125">
                <c:v>24476.47851</c:v>
              </c:pt>
              <c:pt idx="1126">
                <c:v>24513.09126</c:v>
              </c:pt>
              <c:pt idx="1127">
                <c:v>24520.264</c:v>
              </c:pt>
              <c:pt idx="1128">
                <c:v>24535.69855</c:v>
              </c:pt>
              <c:pt idx="1129">
                <c:v>24603.04837</c:v>
              </c:pt>
              <c:pt idx="1130">
                <c:v>24667.419</c:v>
              </c:pt>
              <c:pt idx="1131">
                <c:v>24671.66334</c:v>
              </c:pt>
              <c:pt idx="1132">
                <c:v>24869.8368</c:v>
              </c:pt>
              <c:pt idx="1133">
                <c:v>24873.3849</c:v>
              </c:pt>
              <c:pt idx="1134">
                <c:v>24915.04626</c:v>
              </c:pt>
              <c:pt idx="1135">
                <c:v>24915.22085</c:v>
              </c:pt>
              <c:pt idx="1136">
                <c:v>25081.76784</c:v>
              </c:pt>
              <c:pt idx="1137">
                <c:v>25309.489</c:v>
              </c:pt>
              <c:pt idx="1138">
                <c:v>25333.33284</c:v>
              </c:pt>
              <c:pt idx="1139">
                <c:v>25382.297</c:v>
              </c:pt>
              <c:pt idx="1140">
                <c:v>25517.11363</c:v>
              </c:pt>
              <c:pt idx="1141">
                <c:v>25656.57526</c:v>
              </c:pt>
              <c:pt idx="1142">
                <c:v>25678.77845</c:v>
              </c:pt>
              <c:pt idx="1143">
                <c:v>25992.82104</c:v>
              </c:pt>
              <c:pt idx="1144">
                <c:v>26018.95052</c:v>
              </c:pt>
              <c:pt idx="1145">
                <c:v>26109.32905</c:v>
              </c:pt>
              <c:pt idx="1146">
                <c:v>26125.67477</c:v>
              </c:pt>
              <c:pt idx="1147">
                <c:v>26140.3603</c:v>
              </c:pt>
              <c:pt idx="1148">
                <c:v>26236.57997</c:v>
              </c:pt>
              <c:pt idx="1149">
                <c:v>26392.26029</c:v>
              </c:pt>
              <c:pt idx="1150">
                <c:v>26467.09737</c:v>
              </c:pt>
              <c:pt idx="1151">
                <c:v>26926.5144</c:v>
              </c:pt>
              <c:pt idx="1152">
                <c:v>27000.98473</c:v>
              </c:pt>
              <c:pt idx="1153">
                <c:v>27037.9141</c:v>
              </c:pt>
              <c:pt idx="1154">
                <c:v>27117.99378</c:v>
              </c:pt>
              <c:pt idx="1155">
                <c:v>27218.43725</c:v>
              </c:pt>
              <c:pt idx="1156">
                <c:v>27322.73386</c:v>
              </c:pt>
              <c:pt idx="1157">
                <c:v>27346.04207</c:v>
              </c:pt>
              <c:pt idx="1158">
                <c:v>27375.90478</c:v>
              </c:pt>
              <c:pt idx="1159">
                <c:v>27533.9129</c:v>
              </c:pt>
              <c:pt idx="1160">
                <c:v>27724.28875</c:v>
              </c:pt>
              <c:pt idx="1161">
                <c:v>27808.7251</c:v>
              </c:pt>
              <c:pt idx="1162">
                <c:v>27941.28758</c:v>
              </c:pt>
              <c:pt idx="1163">
                <c:v>28101.33305</c:v>
              </c:pt>
              <c:pt idx="1164">
                <c:v>28287.89766</c:v>
              </c:pt>
              <c:pt idx="1165">
                <c:v>28340.18885</c:v>
              </c:pt>
              <c:pt idx="1166">
                <c:v>28468.91901</c:v>
              </c:pt>
              <c:pt idx="1167">
                <c:v>28476.73499</c:v>
              </c:pt>
              <c:pt idx="1168">
                <c:v>28868.6639</c:v>
              </c:pt>
              <c:pt idx="1169">
                <c:v>28923.13692</c:v>
              </c:pt>
              <c:pt idx="1170">
                <c:v>28950.4692</c:v>
              </c:pt>
              <c:pt idx="1171">
                <c:v>29141.3603</c:v>
              </c:pt>
              <c:pt idx="1172">
                <c:v>29186.48236</c:v>
              </c:pt>
              <c:pt idx="1173">
                <c:v>29330.98315</c:v>
              </c:pt>
              <c:pt idx="1174">
                <c:v>29523.1656</c:v>
              </c:pt>
              <c:pt idx="1175">
                <c:v>30063.58055</c:v>
              </c:pt>
              <c:pt idx="1176">
                <c:v>30166.61817</c:v>
              </c:pt>
              <c:pt idx="1177">
                <c:v>30184.9367</c:v>
              </c:pt>
              <c:pt idx="1178">
                <c:v>30259.99556</c:v>
              </c:pt>
              <c:pt idx="1179">
                <c:v>30284.64294</c:v>
              </c:pt>
              <c:pt idx="1180">
                <c:v>30942.1918</c:v>
              </c:pt>
              <c:pt idx="1181">
                <c:v>31620.00106</c:v>
              </c:pt>
              <c:pt idx="1182">
                <c:v>32108.66282</c:v>
              </c:pt>
              <c:pt idx="1183">
                <c:v>32548.3405</c:v>
              </c:pt>
              <c:pt idx="1184">
                <c:v>32734.1863</c:v>
              </c:pt>
              <c:pt idx="1185">
                <c:v>32787.45859</c:v>
              </c:pt>
              <c:pt idx="1186">
                <c:v>33307.5508</c:v>
              </c:pt>
              <c:pt idx="1187">
                <c:v>33471.97189</c:v>
              </c:pt>
              <c:pt idx="1188">
                <c:v>33475.81715</c:v>
              </c:pt>
              <c:pt idx="1189">
                <c:v>33732.6867</c:v>
              </c:pt>
              <c:pt idx="1190">
                <c:v>33750.2918</c:v>
              </c:pt>
              <c:pt idx="1191">
                <c:v>33900.653</c:v>
              </c:pt>
              <c:pt idx="1192">
                <c:v>33907.548</c:v>
              </c:pt>
              <c:pt idx="1193">
                <c:v>34166.273</c:v>
              </c:pt>
              <c:pt idx="1194">
                <c:v>34254.05335</c:v>
              </c:pt>
              <c:pt idx="1195">
                <c:v>34303.1672</c:v>
              </c:pt>
              <c:pt idx="1196">
                <c:v>34439.8559</c:v>
              </c:pt>
              <c:pt idx="1197">
                <c:v>34472.841</c:v>
              </c:pt>
              <c:pt idx="1198">
                <c:v>34617.84065</c:v>
              </c:pt>
              <c:pt idx="1199">
                <c:v>34672.1472</c:v>
              </c:pt>
              <c:pt idx="1200">
                <c:v>34779.615</c:v>
              </c:pt>
              <c:pt idx="1201">
                <c:v>34806.4677</c:v>
              </c:pt>
              <c:pt idx="1202">
                <c:v>34828.654</c:v>
              </c:pt>
              <c:pt idx="1203">
                <c:v>34838.873</c:v>
              </c:pt>
              <c:pt idx="1204">
                <c:v>35069.37452</c:v>
              </c:pt>
              <c:pt idx="1205">
                <c:v>35147.52848</c:v>
              </c:pt>
              <c:pt idx="1206">
                <c:v>35160.13457</c:v>
              </c:pt>
              <c:pt idx="1207">
                <c:v>35491.64</c:v>
              </c:pt>
              <c:pt idx="1208">
                <c:v>35585.576</c:v>
              </c:pt>
              <c:pt idx="1209">
                <c:v>35595.5898</c:v>
              </c:pt>
              <c:pt idx="1210">
                <c:v>36021.0112</c:v>
              </c:pt>
              <c:pt idx="1211">
                <c:v>36085.219</c:v>
              </c:pt>
              <c:pt idx="1212">
                <c:v>36124.5737</c:v>
              </c:pt>
              <c:pt idx="1213">
                <c:v>36149.4835</c:v>
              </c:pt>
              <c:pt idx="1214">
                <c:v>36189.1016999999</c:v>
              </c:pt>
              <c:pt idx="1215">
                <c:v>36197.699</c:v>
              </c:pt>
              <c:pt idx="1216">
                <c:v>36219.40545</c:v>
              </c:pt>
              <c:pt idx="1217">
                <c:v>36307.7983</c:v>
              </c:pt>
              <c:pt idx="1218">
                <c:v>36397.576</c:v>
              </c:pt>
              <c:pt idx="1219">
                <c:v>36580.28216</c:v>
              </c:pt>
              <c:pt idx="1220">
                <c:v>36837.467</c:v>
              </c:pt>
              <c:pt idx="1221">
                <c:v>36898.73308</c:v>
              </c:pt>
              <c:pt idx="1222">
                <c:v>36910.60803</c:v>
              </c:pt>
              <c:pt idx="1223">
                <c:v>36950.2567</c:v>
              </c:pt>
              <c:pt idx="1224">
                <c:v>37079.372</c:v>
              </c:pt>
              <c:pt idx="1225">
                <c:v>37133.8982</c:v>
              </c:pt>
              <c:pt idx="1226">
                <c:v>37165.1638</c:v>
              </c:pt>
              <c:pt idx="1227">
                <c:v>37270.1512</c:v>
              </c:pt>
              <c:pt idx="1228">
                <c:v>37465.34375</c:v>
              </c:pt>
              <c:pt idx="1229">
                <c:v>37484.4493</c:v>
              </c:pt>
              <c:pt idx="1230">
                <c:v>37607.5277</c:v>
              </c:pt>
              <c:pt idx="1231">
                <c:v>37701.8768</c:v>
              </c:pt>
              <c:pt idx="1232">
                <c:v>37742.5757</c:v>
              </c:pt>
              <c:pt idx="1233">
                <c:v>37829.7242</c:v>
              </c:pt>
              <c:pt idx="1234">
                <c:v>38126.2465</c:v>
              </c:pt>
              <c:pt idx="1235">
                <c:v>38245.59327</c:v>
              </c:pt>
              <c:pt idx="1236">
                <c:v>38282.7495</c:v>
              </c:pt>
              <c:pt idx="1237">
                <c:v>38344.566</c:v>
              </c:pt>
              <c:pt idx="1238">
                <c:v>38415.474</c:v>
              </c:pt>
              <c:pt idx="1239">
                <c:v>38511.6283</c:v>
              </c:pt>
              <c:pt idx="1240">
                <c:v>38709.176</c:v>
              </c:pt>
              <c:pt idx="1241">
                <c:v>38711</c:v>
              </c:pt>
              <c:pt idx="1242">
                <c:v>38746.3551</c:v>
              </c:pt>
              <c:pt idx="1243">
                <c:v>38792.6856</c:v>
              </c:pt>
              <c:pt idx="1244">
                <c:v>38998.546</c:v>
              </c:pt>
              <c:pt idx="1245">
                <c:v>39047.285</c:v>
              </c:pt>
              <c:pt idx="1246">
                <c:v>39125.33225</c:v>
              </c:pt>
              <c:pt idx="1247">
                <c:v>39241.442</c:v>
              </c:pt>
              <c:pt idx="1248">
                <c:v>39556.4945</c:v>
              </c:pt>
              <c:pt idx="1249">
                <c:v>39597.4072</c:v>
              </c:pt>
              <c:pt idx="1250">
                <c:v>39611.7577</c:v>
              </c:pt>
              <c:pt idx="1251">
                <c:v>39722.7462</c:v>
              </c:pt>
              <c:pt idx="1252">
                <c:v>39725.51805</c:v>
              </c:pt>
              <c:pt idx="1253">
                <c:v>39727.614</c:v>
              </c:pt>
              <c:pt idx="1254">
                <c:v>39774.2763</c:v>
              </c:pt>
              <c:pt idx="1255">
                <c:v>39836.519</c:v>
              </c:pt>
              <c:pt idx="1256">
                <c:v>39871.7043</c:v>
              </c:pt>
              <c:pt idx="1257">
                <c:v>39983.42595</c:v>
              </c:pt>
              <c:pt idx="1258">
                <c:v>40003.33225</c:v>
              </c:pt>
              <c:pt idx="1259">
                <c:v>40103.89</c:v>
              </c:pt>
              <c:pt idx="1260">
                <c:v>40182.246</c:v>
              </c:pt>
              <c:pt idx="1261">
                <c:v>40273.6455</c:v>
              </c:pt>
              <c:pt idx="1262">
                <c:v>40419.0191</c:v>
              </c:pt>
              <c:pt idx="1263">
                <c:v>40720.55105</c:v>
              </c:pt>
              <c:pt idx="1264">
                <c:v>40904.1995</c:v>
              </c:pt>
              <c:pt idx="1265">
                <c:v>40932.4295</c:v>
              </c:pt>
              <c:pt idx="1266">
                <c:v>40941.2854</c:v>
              </c:pt>
              <c:pt idx="1267">
                <c:v>40974.1649</c:v>
              </c:pt>
              <c:pt idx="1268">
                <c:v>41034.2214</c:v>
              </c:pt>
              <c:pt idx="1269">
                <c:v>41097.16175</c:v>
              </c:pt>
              <c:pt idx="1270">
                <c:v>41661.602</c:v>
              </c:pt>
              <c:pt idx="1271">
                <c:v>41676.0811</c:v>
              </c:pt>
              <c:pt idx="1272">
                <c:v>41919.097</c:v>
              </c:pt>
              <c:pt idx="1273">
                <c:v>41949.2441</c:v>
              </c:pt>
              <c:pt idx="1274">
                <c:v>41999.52</c:v>
              </c:pt>
              <c:pt idx="1275">
                <c:v>42111.6647</c:v>
              </c:pt>
              <c:pt idx="1276">
                <c:v>42112.2356</c:v>
              </c:pt>
              <c:pt idx="1277">
                <c:v>42124.5153</c:v>
              </c:pt>
              <c:pt idx="1278">
                <c:v>42211.1382</c:v>
              </c:pt>
              <c:pt idx="1279">
                <c:v>42303.69215</c:v>
              </c:pt>
              <c:pt idx="1280">
                <c:v>42560.4304</c:v>
              </c:pt>
              <c:pt idx="1281">
                <c:v>42760.5022</c:v>
              </c:pt>
              <c:pt idx="1282">
                <c:v>42856.838</c:v>
              </c:pt>
              <c:pt idx="1283">
                <c:v>42969.8527</c:v>
              </c:pt>
              <c:pt idx="1284">
                <c:v>42983.4585</c:v>
              </c:pt>
              <c:pt idx="1285">
                <c:v>43254.41795</c:v>
              </c:pt>
              <c:pt idx="1286">
                <c:v>43578.9394</c:v>
              </c:pt>
              <c:pt idx="1287">
                <c:v>43753.33705</c:v>
              </c:pt>
              <c:pt idx="1288">
                <c:v>43813.8661</c:v>
              </c:pt>
              <c:pt idx="1289">
                <c:v>43896.3763</c:v>
              </c:pt>
              <c:pt idx="1290">
                <c:v>43921.1837</c:v>
              </c:pt>
              <c:pt idx="1291">
                <c:v>43943.8761</c:v>
              </c:pt>
              <c:pt idx="1292">
                <c:v>44202.6536</c:v>
              </c:pt>
              <c:pt idx="1293">
                <c:v>44260.7499</c:v>
              </c:pt>
              <c:pt idx="1294">
                <c:v>44400.4064</c:v>
              </c:pt>
              <c:pt idx="1295">
                <c:v>44423.803</c:v>
              </c:pt>
              <c:pt idx="1296">
                <c:v>44501.3982</c:v>
              </c:pt>
              <c:pt idx="1297">
                <c:v>44585.45587</c:v>
              </c:pt>
              <c:pt idx="1298">
                <c:v>44641.1974</c:v>
              </c:pt>
              <c:pt idx="1299">
                <c:v>45008.9555</c:v>
              </c:pt>
              <c:pt idx="1300">
                <c:v>45702.02235</c:v>
              </c:pt>
              <c:pt idx="1301">
                <c:v>45710.20785</c:v>
              </c:pt>
              <c:pt idx="1302">
                <c:v>45863.205</c:v>
              </c:pt>
              <c:pt idx="1303">
                <c:v>46113.511</c:v>
              </c:pt>
              <c:pt idx="1304">
                <c:v>46130.5265</c:v>
              </c:pt>
              <c:pt idx="1305">
                <c:v>46151.1245</c:v>
              </c:pt>
              <c:pt idx="1306">
                <c:v>46200.9851</c:v>
              </c:pt>
              <c:pt idx="1307">
                <c:v>46255.1125</c:v>
              </c:pt>
              <c:pt idx="1308">
                <c:v>46599.1084</c:v>
              </c:pt>
              <c:pt idx="1309">
                <c:v>46661.4424</c:v>
              </c:pt>
              <c:pt idx="1310">
                <c:v>46718.16325</c:v>
              </c:pt>
              <c:pt idx="1311">
                <c:v>46889.2612</c:v>
              </c:pt>
              <c:pt idx="1312">
                <c:v>47055.5321</c:v>
              </c:pt>
              <c:pt idx="1313">
                <c:v>47269.854</c:v>
              </c:pt>
              <c:pt idx="1314">
                <c:v>47291.055</c:v>
              </c:pt>
              <c:pt idx="1315">
                <c:v>47305.305</c:v>
              </c:pt>
              <c:pt idx="1316">
                <c:v>47403.88</c:v>
              </c:pt>
              <c:pt idx="1317">
                <c:v>47462.894</c:v>
              </c:pt>
              <c:pt idx="1318">
                <c:v>47496.49445</c:v>
              </c:pt>
              <c:pt idx="1319">
                <c:v>47896.79135</c:v>
              </c:pt>
              <c:pt idx="1320">
                <c:v>47928.03</c:v>
              </c:pt>
              <c:pt idx="1321">
                <c:v>48173.361</c:v>
              </c:pt>
              <c:pt idx="1322">
                <c:v>48517.56315</c:v>
              </c:pt>
              <c:pt idx="1323">
                <c:v>48549.17835</c:v>
              </c:pt>
              <c:pt idx="1324">
                <c:v>48673.5587999999</c:v>
              </c:pt>
              <c:pt idx="1325">
                <c:v>48675.5177</c:v>
              </c:pt>
              <c:pt idx="1326">
                <c:v>48824.45</c:v>
              </c:pt>
              <c:pt idx="1327">
                <c:v>48885.1356099999</c:v>
              </c:pt>
              <c:pt idx="1328">
                <c:v>48970.2476</c:v>
              </c:pt>
              <c:pt idx="1329">
                <c:v>49577.6624</c:v>
              </c:pt>
              <c:pt idx="1330">
                <c:v>51194.55914</c:v>
              </c:pt>
              <c:pt idx="1331">
                <c:v>52590.82939</c:v>
              </c:pt>
              <c:pt idx="1332">
                <c:v>55135.40209</c:v>
              </c:pt>
              <c:pt idx="1333">
                <c:v>58571.07448</c:v>
              </c:pt>
              <c:pt idx="1334">
                <c:v>60021.39897</c:v>
              </c:pt>
              <c:pt idx="1335">
                <c:v>62592.87309</c:v>
              </c:pt>
              <c:pt idx="1336">
                <c:v>63770.42801</c:v>
              </c:pt>
            </c:strLit>
          </c:cat>
          <c:val>
            <c:numLit>
              <c:formatCode>General</c:formatCode>
              <c:ptCount val="133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2</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1</c:v>
              </c:pt>
              <c:pt idx="886">
                <c:v>1</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pt idx="1000">
                <c:v>1</c:v>
              </c:pt>
              <c:pt idx="1001">
                <c:v>1</c:v>
              </c:pt>
              <c:pt idx="1002">
                <c:v>1</c:v>
              </c:pt>
              <c:pt idx="1003">
                <c:v>1</c:v>
              </c:pt>
              <c:pt idx="1004">
                <c:v>1</c:v>
              </c:pt>
              <c:pt idx="1005">
                <c:v>1</c:v>
              </c:pt>
              <c:pt idx="1006">
                <c:v>1</c:v>
              </c:pt>
              <c:pt idx="1007">
                <c:v>1</c:v>
              </c:pt>
              <c:pt idx="1008">
                <c:v>1</c:v>
              </c:pt>
              <c:pt idx="1009">
                <c:v>1</c:v>
              </c:pt>
              <c:pt idx="1010">
                <c:v>1</c:v>
              </c:pt>
              <c:pt idx="1011">
                <c:v>1</c:v>
              </c:pt>
              <c:pt idx="1012">
                <c:v>1</c:v>
              </c:pt>
              <c:pt idx="1013">
                <c:v>1</c:v>
              </c:pt>
              <c:pt idx="1014">
                <c:v>1</c:v>
              </c:pt>
              <c:pt idx="1015">
                <c:v>1</c:v>
              </c:pt>
              <c:pt idx="1016">
                <c:v>1</c:v>
              </c:pt>
              <c:pt idx="1017">
                <c:v>1</c:v>
              </c:pt>
              <c:pt idx="1018">
                <c:v>1</c:v>
              </c:pt>
              <c:pt idx="1019">
                <c:v>1</c:v>
              </c:pt>
              <c:pt idx="1020">
                <c:v>1</c:v>
              </c:pt>
              <c:pt idx="1021">
                <c:v>1</c:v>
              </c:pt>
              <c:pt idx="1022">
                <c:v>1</c:v>
              </c:pt>
              <c:pt idx="1023">
                <c:v>1</c:v>
              </c:pt>
              <c:pt idx="1024">
                <c:v>1</c:v>
              </c:pt>
              <c:pt idx="1025">
                <c:v>1</c:v>
              </c:pt>
              <c:pt idx="1026">
                <c:v>1</c:v>
              </c:pt>
              <c:pt idx="1027">
                <c:v>1</c:v>
              </c:pt>
              <c:pt idx="1028">
                <c:v>1</c:v>
              </c:pt>
              <c:pt idx="1029">
                <c:v>1</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1</c:v>
              </c:pt>
              <c:pt idx="1044">
                <c:v>1</c:v>
              </c:pt>
              <c:pt idx="1045">
                <c:v>1</c:v>
              </c:pt>
              <c:pt idx="1046">
                <c:v>1</c:v>
              </c:pt>
              <c:pt idx="1047">
                <c:v>1</c:v>
              </c:pt>
              <c:pt idx="1048">
                <c:v>1</c:v>
              </c:pt>
              <c:pt idx="1049">
                <c:v>1</c:v>
              </c:pt>
              <c:pt idx="1050">
                <c:v>1</c:v>
              </c:pt>
              <c:pt idx="1051">
                <c:v>1</c:v>
              </c:pt>
              <c:pt idx="1052">
                <c:v>1</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1</c:v>
              </c:pt>
              <c:pt idx="1117">
                <c:v>1</c:v>
              </c:pt>
              <c:pt idx="1118">
                <c:v>1</c:v>
              </c:pt>
              <c:pt idx="1119">
                <c:v>1</c:v>
              </c:pt>
              <c:pt idx="1120">
                <c:v>1</c:v>
              </c:pt>
              <c:pt idx="1121">
                <c:v>1</c:v>
              </c:pt>
              <c:pt idx="1122">
                <c:v>1</c:v>
              </c:pt>
              <c:pt idx="1123">
                <c:v>1</c:v>
              </c:pt>
              <c:pt idx="1124">
                <c:v>1</c:v>
              </c:pt>
              <c:pt idx="1125">
                <c:v>1</c:v>
              </c:pt>
              <c:pt idx="1126">
                <c:v>1</c:v>
              </c:pt>
              <c:pt idx="1127">
                <c:v>1</c:v>
              </c:pt>
              <c:pt idx="1128">
                <c:v>1</c:v>
              </c:pt>
              <c:pt idx="1129">
                <c:v>1</c:v>
              </c:pt>
              <c:pt idx="1130">
                <c:v>1</c:v>
              </c:pt>
              <c:pt idx="1131">
                <c:v>1</c:v>
              </c:pt>
              <c:pt idx="1132">
                <c:v>1</c:v>
              </c:pt>
              <c:pt idx="1133">
                <c:v>1</c:v>
              </c:pt>
              <c:pt idx="1134">
                <c:v>1</c:v>
              </c:pt>
              <c:pt idx="1135">
                <c:v>1</c:v>
              </c:pt>
              <c:pt idx="1136">
                <c:v>1</c:v>
              </c:pt>
              <c:pt idx="1137">
                <c:v>1</c:v>
              </c:pt>
              <c:pt idx="1138">
                <c:v>1</c:v>
              </c:pt>
              <c:pt idx="1139">
                <c:v>1</c:v>
              </c:pt>
              <c:pt idx="1140">
                <c:v>1</c:v>
              </c:pt>
              <c:pt idx="1141">
                <c:v>1</c:v>
              </c:pt>
              <c:pt idx="1142">
                <c:v>1</c:v>
              </c:pt>
              <c:pt idx="1143">
                <c:v>1</c:v>
              </c:pt>
              <c:pt idx="1144">
                <c:v>1</c:v>
              </c:pt>
              <c:pt idx="1145">
                <c:v>1</c:v>
              </c:pt>
              <c:pt idx="1146">
                <c:v>1</c:v>
              </c:pt>
              <c:pt idx="1147">
                <c:v>1</c:v>
              </c:pt>
              <c:pt idx="1148">
                <c:v>1</c:v>
              </c:pt>
              <c:pt idx="1149">
                <c:v>1</c:v>
              </c:pt>
              <c:pt idx="1150">
                <c:v>1</c:v>
              </c:pt>
              <c:pt idx="1151">
                <c:v>1</c:v>
              </c:pt>
              <c:pt idx="1152">
                <c:v>1</c:v>
              </c:pt>
              <c:pt idx="1153">
                <c:v>1</c:v>
              </c:pt>
              <c:pt idx="1154">
                <c:v>1</c:v>
              </c:pt>
              <c:pt idx="1155">
                <c:v>1</c:v>
              </c:pt>
              <c:pt idx="1156">
                <c:v>1</c:v>
              </c:pt>
              <c:pt idx="1157">
                <c:v>1</c:v>
              </c:pt>
              <c:pt idx="1158">
                <c:v>1</c:v>
              </c:pt>
              <c:pt idx="1159">
                <c:v>1</c:v>
              </c:pt>
              <c:pt idx="1160">
                <c:v>1</c:v>
              </c:pt>
              <c:pt idx="1161">
                <c:v>1</c:v>
              </c:pt>
              <c:pt idx="1162">
                <c:v>1</c:v>
              </c:pt>
              <c:pt idx="1163">
                <c:v>1</c:v>
              </c:pt>
              <c:pt idx="1164">
                <c:v>1</c:v>
              </c:pt>
              <c:pt idx="1165">
                <c:v>1</c:v>
              </c:pt>
              <c:pt idx="1166">
                <c:v>1</c:v>
              </c:pt>
              <c:pt idx="1167">
                <c:v>1</c:v>
              </c:pt>
              <c:pt idx="1168">
                <c:v>1</c:v>
              </c:pt>
              <c:pt idx="1169">
                <c:v>1</c:v>
              </c:pt>
              <c:pt idx="1170">
                <c:v>1</c:v>
              </c:pt>
              <c:pt idx="1171">
                <c:v>1</c:v>
              </c:pt>
              <c:pt idx="1172">
                <c:v>1</c:v>
              </c:pt>
              <c:pt idx="1173">
                <c:v>1</c:v>
              </c:pt>
              <c:pt idx="1174">
                <c:v>1</c:v>
              </c:pt>
              <c:pt idx="1175">
                <c:v>1</c:v>
              </c:pt>
              <c:pt idx="1176">
                <c:v>1</c:v>
              </c:pt>
              <c:pt idx="1177">
                <c:v>1</c:v>
              </c:pt>
              <c:pt idx="1178">
                <c:v>1</c:v>
              </c:pt>
              <c:pt idx="1179">
                <c:v>1</c:v>
              </c:pt>
              <c:pt idx="1180">
                <c:v>1</c:v>
              </c:pt>
              <c:pt idx="1181">
                <c:v>1</c:v>
              </c:pt>
              <c:pt idx="1182">
                <c:v>1</c:v>
              </c:pt>
              <c:pt idx="1183">
                <c:v>1</c:v>
              </c:pt>
              <c:pt idx="1184">
                <c:v>1</c:v>
              </c:pt>
              <c:pt idx="1185">
                <c:v>1</c:v>
              </c:pt>
              <c:pt idx="1186">
                <c:v>1</c:v>
              </c:pt>
              <c:pt idx="1187">
                <c:v>1</c:v>
              </c:pt>
              <c:pt idx="1188">
                <c:v>1</c:v>
              </c:pt>
              <c:pt idx="1189">
                <c:v>1</c:v>
              </c:pt>
              <c:pt idx="1190">
                <c:v>1</c:v>
              </c:pt>
              <c:pt idx="1191">
                <c:v>1</c:v>
              </c:pt>
              <c:pt idx="1192">
                <c:v>1</c:v>
              </c:pt>
              <c:pt idx="1193">
                <c:v>1</c:v>
              </c:pt>
              <c:pt idx="1194">
                <c:v>1</c:v>
              </c:pt>
              <c:pt idx="1195">
                <c:v>1</c:v>
              </c:pt>
              <c:pt idx="1196">
                <c:v>1</c:v>
              </c:pt>
              <c:pt idx="1197">
                <c:v>1</c:v>
              </c:pt>
              <c:pt idx="1198">
                <c:v>1</c:v>
              </c:pt>
              <c:pt idx="1199">
                <c:v>1</c:v>
              </c:pt>
              <c:pt idx="1200">
                <c:v>1</c:v>
              </c:pt>
              <c:pt idx="1201">
                <c:v>1</c:v>
              </c:pt>
              <c:pt idx="1202">
                <c:v>1</c:v>
              </c:pt>
              <c:pt idx="1203">
                <c:v>1</c:v>
              </c:pt>
              <c:pt idx="1204">
                <c:v>1</c:v>
              </c:pt>
              <c:pt idx="1205">
                <c:v>1</c:v>
              </c:pt>
              <c:pt idx="1206">
                <c:v>1</c:v>
              </c:pt>
              <c:pt idx="1207">
                <c:v>1</c:v>
              </c:pt>
              <c:pt idx="1208">
                <c:v>1</c:v>
              </c:pt>
              <c:pt idx="1209">
                <c:v>1</c:v>
              </c:pt>
              <c:pt idx="1210">
                <c:v>1</c:v>
              </c:pt>
              <c:pt idx="1211">
                <c:v>1</c:v>
              </c:pt>
              <c:pt idx="1212">
                <c:v>1</c:v>
              </c:pt>
              <c:pt idx="1213">
                <c:v>1</c:v>
              </c:pt>
              <c:pt idx="1214">
                <c:v>1</c:v>
              </c:pt>
              <c:pt idx="1215">
                <c:v>1</c:v>
              </c:pt>
              <c:pt idx="1216">
                <c:v>1</c:v>
              </c:pt>
              <c:pt idx="1217">
                <c:v>1</c:v>
              </c:pt>
              <c:pt idx="1218">
                <c:v>1</c:v>
              </c:pt>
              <c:pt idx="1219">
                <c:v>1</c:v>
              </c:pt>
              <c:pt idx="1220">
                <c:v>1</c:v>
              </c:pt>
              <c:pt idx="1221">
                <c:v>1</c:v>
              </c:pt>
              <c:pt idx="1222">
                <c:v>1</c:v>
              </c:pt>
              <c:pt idx="1223">
                <c:v>1</c:v>
              </c:pt>
              <c:pt idx="1224">
                <c:v>1</c:v>
              </c:pt>
              <c:pt idx="1225">
                <c:v>1</c:v>
              </c:pt>
              <c:pt idx="1226">
                <c:v>1</c:v>
              </c:pt>
              <c:pt idx="1227">
                <c:v>1</c:v>
              </c:pt>
              <c:pt idx="1228">
                <c:v>1</c:v>
              </c:pt>
              <c:pt idx="1229">
                <c:v>1</c:v>
              </c:pt>
              <c:pt idx="1230">
                <c:v>1</c:v>
              </c:pt>
              <c:pt idx="1231">
                <c:v>1</c:v>
              </c:pt>
              <c:pt idx="1232">
                <c:v>1</c:v>
              </c:pt>
              <c:pt idx="1233">
                <c:v>1</c:v>
              </c:pt>
              <c:pt idx="1234">
                <c:v>1</c:v>
              </c:pt>
              <c:pt idx="1235">
                <c:v>1</c:v>
              </c:pt>
              <c:pt idx="1236">
                <c:v>1</c:v>
              </c:pt>
              <c:pt idx="1237">
                <c:v>1</c:v>
              </c:pt>
              <c:pt idx="1238">
                <c:v>1</c:v>
              </c:pt>
              <c:pt idx="1239">
                <c:v>1</c:v>
              </c:pt>
              <c:pt idx="1240">
                <c:v>1</c:v>
              </c:pt>
              <c:pt idx="1241">
                <c:v>1</c:v>
              </c:pt>
              <c:pt idx="1242">
                <c:v>1</c:v>
              </c:pt>
              <c:pt idx="1243">
                <c:v>1</c:v>
              </c:pt>
              <c:pt idx="1244">
                <c:v>1</c:v>
              </c:pt>
              <c:pt idx="1245">
                <c:v>1</c:v>
              </c:pt>
              <c:pt idx="1246">
                <c:v>1</c:v>
              </c:pt>
              <c:pt idx="1247">
                <c:v>1</c:v>
              </c:pt>
              <c:pt idx="1248">
                <c:v>1</c:v>
              </c:pt>
              <c:pt idx="1249">
                <c:v>1</c:v>
              </c:pt>
              <c:pt idx="1250">
                <c:v>1</c:v>
              </c:pt>
              <c:pt idx="1251">
                <c:v>1</c:v>
              </c:pt>
              <c:pt idx="1252">
                <c:v>1</c:v>
              </c:pt>
              <c:pt idx="1253">
                <c:v>1</c:v>
              </c:pt>
              <c:pt idx="1254">
                <c:v>1</c:v>
              </c:pt>
              <c:pt idx="1255">
                <c:v>1</c:v>
              </c:pt>
              <c:pt idx="1256">
                <c:v>1</c:v>
              </c:pt>
              <c:pt idx="1257">
                <c:v>1</c:v>
              </c:pt>
              <c:pt idx="1258">
                <c:v>1</c:v>
              </c:pt>
              <c:pt idx="1259">
                <c:v>1</c:v>
              </c:pt>
              <c:pt idx="1260">
                <c:v>1</c:v>
              </c:pt>
              <c:pt idx="1261">
                <c:v>1</c:v>
              </c:pt>
              <c:pt idx="1262">
                <c:v>1</c:v>
              </c:pt>
              <c:pt idx="1263">
                <c:v>1</c:v>
              </c:pt>
              <c:pt idx="1264">
                <c:v>1</c:v>
              </c:pt>
              <c:pt idx="1265">
                <c:v>1</c:v>
              </c:pt>
              <c:pt idx="1266">
                <c:v>1</c:v>
              </c:pt>
              <c:pt idx="1267">
                <c:v>1</c:v>
              </c:pt>
              <c:pt idx="1268">
                <c:v>1</c:v>
              </c:pt>
              <c:pt idx="1269">
                <c:v>1</c:v>
              </c:pt>
              <c:pt idx="1270">
                <c:v>1</c:v>
              </c:pt>
              <c:pt idx="1271">
                <c:v>1</c:v>
              </c:pt>
              <c:pt idx="1272">
                <c:v>1</c:v>
              </c:pt>
              <c:pt idx="1273">
                <c:v>1</c:v>
              </c:pt>
              <c:pt idx="1274">
                <c:v>1</c:v>
              </c:pt>
              <c:pt idx="1275">
                <c:v>1</c:v>
              </c:pt>
              <c:pt idx="1276">
                <c:v>1</c:v>
              </c:pt>
              <c:pt idx="1277">
                <c:v>1</c:v>
              </c:pt>
              <c:pt idx="1278">
                <c:v>1</c:v>
              </c:pt>
              <c:pt idx="1279">
                <c:v>1</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1</c:v>
              </c:pt>
              <c:pt idx="1312">
                <c:v>1</c:v>
              </c:pt>
              <c:pt idx="1313">
                <c:v>1</c:v>
              </c:pt>
              <c:pt idx="1314">
                <c:v>1</c:v>
              </c:pt>
              <c:pt idx="1315">
                <c:v>1</c:v>
              </c:pt>
              <c:pt idx="1316">
                <c:v>1</c:v>
              </c:pt>
              <c:pt idx="1317">
                <c:v>1</c:v>
              </c:pt>
              <c:pt idx="1318">
                <c:v>1</c:v>
              </c:pt>
              <c:pt idx="1319">
                <c:v>1</c:v>
              </c:pt>
              <c:pt idx="1320">
                <c:v>1</c:v>
              </c:pt>
              <c:pt idx="1321">
                <c:v>1</c:v>
              </c:pt>
              <c:pt idx="1322">
                <c:v>1</c:v>
              </c:pt>
              <c:pt idx="1323">
                <c:v>1</c:v>
              </c:pt>
              <c:pt idx="1324">
                <c:v>1</c:v>
              </c:pt>
              <c:pt idx="1325">
                <c:v>1</c:v>
              </c:pt>
              <c:pt idx="1326">
                <c:v>1</c:v>
              </c:pt>
              <c:pt idx="1327">
                <c:v>1</c:v>
              </c:pt>
              <c:pt idx="1328">
                <c:v>1</c:v>
              </c:pt>
              <c:pt idx="1329">
                <c:v>1</c:v>
              </c:pt>
              <c:pt idx="1330">
                <c:v>1</c:v>
              </c:pt>
              <c:pt idx="1331">
                <c:v>1</c:v>
              </c:pt>
              <c:pt idx="1332">
                <c:v>1</c:v>
              </c:pt>
              <c:pt idx="1333">
                <c:v>1</c:v>
              </c:pt>
              <c:pt idx="1334">
                <c:v>1</c:v>
              </c:pt>
              <c:pt idx="1335">
                <c:v>1</c:v>
              </c:pt>
              <c:pt idx="1336">
                <c:v>1</c:v>
              </c:pt>
            </c:numLit>
          </c:val>
          <c:extLst>
            <c:ext xmlns:c16="http://schemas.microsoft.com/office/drawing/2014/chart" uri="{C3380CC4-5D6E-409C-BE32-E72D297353CC}">
              <c16:uniqueId val="{00000000-0B95-4FD1-941B-033C14CA6493}"/>
            </c:ext>
          </c:extLst>
        </c:ser>
        <c:dLbls>
          <c:showLegendKey val="0"/>
          <c:showVal val="0"/>
          <c:showCatName val="0"/>
          <c:showSerName val="0"/>
          <c:showPercent val="0"/>
          <c:showBubbleSize val="0"/>
        </c:dLbls>
        <c:gapWidth val="315"/>
        <c:overlap val="-40"/>
        <c:axId val="82127055"/>
        <c:axId val="82110831"/>
      </c:barChart>
      <c:catAx>
        <c:axId val="8212705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2110831"/>
        <c:crosses val="autoZero"/>
        <c:auto val="1"/>
        <c:lblAlgn val="ctr"/>
        <c:lblOffset val="100"/>
        <c:noMultiLvlLbl val="0"/>
      </c:catAx>
      <c:valAx>
        <c:axId val="8211083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21270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balaji.xlsx]4 TH 4!PivotTable4</c:name>
    <c:fmtId val="16"/>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s>
    <c:plotArea>
      <c:layout/>
      <c:barChart>
        <c:barDir val="col"/>
        <c:grouping val="clustered"/>
        <c:varyColors val="0"/>
        <c:ser>
          <c:idx val="0"/>
          <c:order val="0"/>
          <c:tx>
            <c:strRef>
              <c:f>'4 TH 4'!$B$3</c:f>
              <c:strCache>
                <c:ptCount val="1"/>
                <c:pt idx="0">
                  <c:v>Total</c:v>
                </c:pt>
              </c:strCache>
            </c:strRef>
          </c:tx>
          <c:spPr>
            <a:solidFill>
              <a:schemeClr val="accent1"/>
            </a:solidFill>
            <a:ln>
              <a:noFill/>
            </a:ln>
            <a:effectLst/>
          </c:spPr>
          <c:invertIfNegative val="0"/>
          <c:cat>
            <c:strRef>
              <c:f>'4 TH 4'!$A$4:$A$278</c:f>
              <c:strCache>
                <c:ptCount val="274"/>
                <c:pt idx="0">
                  <c:v>12829.4551</c:v>
                </c:pt>
                <c:pt idx="1">
                  <c:v>13747.87235</c:v>
                </c:pt>
                <c:pt idx="2">
                  <c:v>13844.506</c:v>
                </c:pt>
                <c:pt idx="3">
                  <c:v>14283.4594</c:v>
                </c:pt>
                <c:pt idx="4">
                  <c:v>14455.64405</c:v>
                </c:pt>
                <c:pt idx="5">
                  <c:v>14571.8908</c:v>
                </c:pt>
                <c:pt idx="6">
                  <c:v>14711.7438</c:v>
                </c:pt>
                <c:pt idx="7">
                  <c:v>15006.57945</c:v>
                </c:pt>
                <c:pt idx="8">
                  <c:v>15359.1045</c:v>
                </c:pt>
                <c:pt idx="9">
                  <c:v>15518.18025</c:v>
                </c:pt>
                <c:pt idx="10">
                  <c:v>15817.9857</c:v>
                </c:pt>
                <c:pt idx="11">
                  <c:v>15820.699</c:v>
                </c:pt>
                <c:pt idx="12">
                  <c:v>16115.3045</c:v>
                </c:pt>
                <c:pt idx="13">
                  <c:v>16138.76205</c:v>
                </c:pt>
                <c:pt idx="14">
                  <c:v>16232.847</c:v>
                </c:pt>
                <c:pt idx="15">
                  <c:v>16297.846</c:v>
                </c:pt>
                <c:pt idx="16">
                  <c:v>16420.49455</c:v>
                </c:pt>
                <c:pt idx="17">
                  <c:v>16450.8947</c:v>
                </c:pt>
                <c:pt idx="18">
                  <c:v>16577.7795</c:v>
                </c:pt>
                <c:pt idx="19">
                  <c:v>16657.71745</c:v>
                </c:pt>
                <c:pt idx="20">
                  <c:v>16776.30405</c:v>
                </c:pt>
                <c:pt idx="21">
                  <c:v>16884.924</c:v>
                </c:pt>
                <c:pt idx="22">
                  <c:v>17043.3414</c:v>
                </c:pt>
                <c:pt idx="23">
                  <c:v>17081.08</c:v>
                </c:pt>
                <c:pt idx="24">
                  <c:v>17085.2676</c:v>
                </c:pt>
                <c:pt idx="25">
                  <c:v>17178.6824</c:v>
                </c:pt>
                <c:pt idx="26">
                  <c:v>17179.522</c:v>
                </c:pt>
                <c:pt idx="27">
                  <c:v>17352.6803</c:v>
                </c:pt>
                <c:pt idx="28">
                  <c:v>17361.7661</c:v>
                </c:pt>
                <c:pt idx="29">
                  <c:v>17468.9839</c:v>
                </c:pt>
                <c:pt idx="30">
                  <c:v>17496.306</c:v>
                </c:pt>
                <c:pt idx="31">
                  <c:v>17560.37975</c:v>
                </c:pt>
                <c:pt idx="32">
                  <c:v>17663.1442</c:v>
                </c:pt>
                <c:pt idx="33">
                  <c:v>17748.5062</c:v>
                </c:pt>
                <c:pt idx="34">
                  <c:v>17904.52705</c:v>
                </c:pt>
                <c:pt idx="35">
                  <c:v>17942.106</c:v>
                </c:pt>
                <c:pt idx="36">
                  <c:v>18033.9679</c:v>
                </c:pt>
                <c:pt idx="37">
                  <c:v>18223.4512</c:v>
                </c:pt>
                <c:pt idx="38">
                  <c:v>18246.4955</c:v>
                </c:pt>
                <c:pt idx="39">
                  <c:v>18259.216</c:v>
                </c:pt>
                <c:pt idx="40">
                  <c:v>18310.742</c:v>
                </c:pt>
                <c:pt idx="41">
                  <c:v>18328.2381</c:v>
                </c:pt>
                <c:pt idx="42">
                  <c:v>18608.262</c:v>
                </c:pt>
                <c:pt idx="43">
                  <c:v>18648.4217</c:v>
                </c:pt>
                <c:pt idx="44">
                  <c:v>18765.87545</c:v>
                </c:pt>
                <c:pt idx="45">
                  <c:v>18767.7377</c:v>
                </c:pt>
                <c:pt idx="46">
                  <c:v>18972.495</c:v>
                </c:pt>
                <c:pt idx="47">
                  <c:v>19023.26</c:v>
                </c:pt>
                <c:pt idx="48">
                  <c:v>19040.876</c:v>
                </c:pt>
                <c:pt idx="49">
                  <c:v>19107.7796</c:v>
                </c:pt>
                <c:pt idx="50">
                  <c:v>19199.944</c:v>
                </c:pt>
                <c:pt idx="51">
                  <c:v>19350.3689</c:v>
                </c:pt>
                <c:pt idx="52">
                  <c:v>19361.9988</c:v>
                </c:pt>
                <c:pt idx="53">
                  <c:v>19444.2658</c:v>
                </c:pt>
                <c:pt idx="54">
                  <c:v>19515.5416</c:v>
                </c:pt>
                <c:pt idx="55">
                  <c:v>19521.9682</c:v>
                </c:pt>
                <c:pt idx="56">
                  <c:v>19539.243</c:v>
                </c:pt>
                <c:pt idx="57">
                  <c:v>19594.80965</c:v>
                </c:pt>
                <c:pt idx="58">
                  <c:v>19719.6947</c:v>
                </c:pt>
                <c:pt idx="59">
                  <c:v>19798.05455</c:v>
                </c:pt>
                <c:pt idx="60">
                  <c:v>19933.458</c:v>
                </c:pt>
                <c:pt idx="61">
                  <c:v>19964.7462999999</c:v>
                </c:pt>
                <c:pt idx="62">
                  <c:v>20009.63365</c:v>
                </c:pt>
                <c:pt idx="63">
                  <c:v>20149.3229</c:v>
                </c:pt>
                <c:pt idx="64">
                  <c:v>20167.33603</c:v>
                </c:pt>
                <c:pt idx="65">
                  <c:v>20234.85475</c:v>
                </c:pt>
                <c:pt idx="66">
                  <c:v>20296.86345</c:v>
                </c:pt>
                <c:pt idx="67">
                  <c:v>20745.9891</c:v>
                </c:pt>
                <c:pt idx="68">
                  <c:v>20773.62775</c:v>
                </c:pt>
                <c:pt idx="69">
                  <c:v>20984.0936</c:v>
                </c:pt>
                <c:pt idx="70">
                  <c:v>21082.16</c:v>
                </c:pt>
                <c:pt idx="71">
                  <c:v>21098.55405</c:v>
                </c:pt>
                <c:pt idx="72">
                  <c:v>21195.818</c:v>
                </c:pt>
                <c:pt idx="73">
                  <c:v>21223.6758</c:v>
                </c:pt>
                <c:pt idx="74">
                  <c:v>21259.37795</c:v>
                </c:pt>
                <c:pt idx="75">
                  <c:v>21348.706</c:v>
                </c:pt>
                <c:pt idx="76">
                  <c:v>21472.4788</c:v>
                </c:pt>
                <c:pt idx="77">
                  <c:v>21659.9301</c:v>
                </c:pt>
                <c:pt idx="78">
                  <c:v>21677.28345</c:v>
                </c:pt>
                <c:pt idx="79">
                  <c:v>21771.3423</c:v>
                </c:pt>
                <c:pt idx="80">
                  <c:v>21774.32215</c:v>
                </c:pt>
                <c:pt idx="81">
                  <c:v>21880.82</c:v>
                </c:pt>
                <c:pt idx="82">
                  <c:v>21978.6769</c:v>
                </c:pt>
                <c:pt idx="83">
                  <c:v>22144.032</c:v>
                </c:pt>
                <c:pt idx="84">
                  <c:v>22218.1149</c:v>
                </c:pt>
                <c:pt idx="85">
                  <c:v>22331.5668</c:v>
                </c:pt>
                <c:pt idx="86">
                  <c:v>22412.6485</c:v>
                </c:pt>
                <c:pt idx="87">
                  <c:v>22462.04375</c:v>
                </c:pt>
                <c:pt idx="88">
                  <c:v>22478.6</c:v>
                </c:pt>
                <c:pt idx="89">
                  <c:v>23065.4207</c:v>
                </c:pt>
                <c:pt idx="90">
                  <c:v>23244.7902</c:v>
                </c:pt>
                <c:pt idx="91">
                  <c:v>23306.547</c:v>
                </c:pt>
                <c:pt idx="92">
                  <c:v>23401.30575</c:v>
                </c:pt>
                <c:pt idx="93">
                  <c:v>23568.272</c:v>
                </c:pt>
                <c:pt idx="94">
                  <c:v>23807.2406</c:v>
                </c:pt>
                <c:pt idx="95">
                  <c:v>23887.6627</c:v>
                </c:pt>
                <c:pt idx="96">
                  <c:v>23967.38305</c:v>
                </c:pt>
                <c:pt idx="97">
                  <c:v>24106.91255</c:v>
                </c:pt>
                <c:pt idx="98">
                  <c:v>24180.9335</c:v>
                </c:pt>
                <c:pt idx="99">
                  <c:v>24393.6224</c:v>
                </c:pt>
                <c:pt idx="100">
                  <c:v>24520.264</c:v>
                </c:pt>
                <c:pt idx="101">
                  <c:v>24535.69855</c:v>
                </c:pt>
                <c:pt idx="102">
                  <c:v>24667.419</c:v>
                </c:pt>
                <c:pt idx="103">
                  <c:v>24869.8368</c:v>
                </c:pt>
                <c:pt idx="104">
                  <c:v>24873.3849</c:v>
                </c:pt>
                <c:pt idx="105">
                  <c:v>24915.22085</c:v>
                </c:pt>
                <c:pt idx="106">
                  <c:v>25309.489</c:v>
                </c:pt>
                <c:pt idx="107">
                  <c:v>25382.297</c:v>
                </c:pt>
                <c:pt idx="108">
                  <c:v>25678.77845</c:v>
                </c:pt>
                <c:pt idx="109">
                  <c:v>26109.32905</c:v>
                </c:pt>
                <c:pt idx="110">
                  <c:v>26125.67477</c:v>
                </c:pt>
                <c:pt idx="111">
                  <c:v>26926.5144</c:v>
                </c:pt>
                <c:pt idx="112">
                  <c:v>27037.9141</c:v>
                </c:pt>
                <c:pt idx="113">
                  <c:v>27218.43725</c:v>
                </c:pt>
                <c:pt idx="114">
                  <c:v>27533.9129</c:v>
                </c:pt>
                <c:pt idx="115">
                  <c:v>27808.7251</c:v>
                </c:pt>
                <c:pt idx="116">
                  <c:v>28101.33305</c:v>
                </c:pt>
                <c:pt idx="117">
                  <c:v>28868.6639</c:v>
                </c:pt>
                <c:pt idx="118">
                  <c:v>28950.4692</c:v>
                </c:pt>
                <c:pt idx="119">
                  <c:v>29141.3603</c:v>
                </c:pt>
                <c:pt idx="120">
                  <c:v>29330.98315</c:v>
                </c:pt>
                <c:pt idx="121">
                  <c:v>29523.1656</c:v>
                </c:pt>
                <c:pt idx="122">
                  <c:v>30184.9367</c:v>
                </c:pt>
                <c:pt idx="123">
                  <c:v>30942.1918</c:v>
                </c:pt>
                <c:pt idx="124">
                  <c:v>32548.3405</c:v>
                </c:pt>
                <c:pt idx="125">
                  <c:v>32734.1863</c:v>
                </c:pt>
                <c:pt idx="126">
                  <c:v>32787.45859</c:v>
                </c:pt>
                <c:pt idx="127">
                  <c:v>33307.5508</c:v>
                </c:pt>
                <c:pt idx="128">
                  <c:v>33475.81715</c:v>
                </c:pt>
                <c:pt idx="129">
                  <c:v>33732.6867</c:v>
                </c:pt>
                <c:pt idx="130">
                  <c:v>33750.2918</c:v>
                </c:pt>
                <c:pt idx="131">
                  <c:v>33900.653</c:v>
                </c:pt>
                <c:pt idx="132">
                  <c:v>33907.548</c:v>
                </c:pt>
                <c:pt idx="133">
                  <c:v>34166.273</c:v>
                </c:pt>
                <c:pt idx="134">
                  <c:v>34254.05335</c:v>
                </c:pt>
                <c:pt idx="135">
                  <c:v>34303.1672</c:v>
                </c:pt>
                <c:pt idx="136">
                  <c:v>34439.8559</c:v>
                </c:pt>
                <c:pt idx="137">
                  <c:v>34472.841</c:v>
                </c:pt>
                <c:pt idx="138">
                  <c:v>34617.84065</c:v>
                </c:pt>
                <c:pt idx="139">
                  <c:v>34672.1472</c:v>
                </c:pt>
                <c:pt idx="140">
                  <c:v>34779.615</c:v>
                </c:pt>
                <c:pt idx="141">
                  <c:v>34806.4677</c:v>
                </c:pt>
                <c:pt idx="142">
                  <c:v>34828.654</c:v>
                </c:pt>
                <c:pt idx="143">
                  <c:v>34838.873</c:v>
                </c:pt>
                <c:pt idx="144">
                  <c:v>35069.37452</c:v>
                </c:pt>
                <c:pt idx="145">
                  <c:v>35147.52848</c:v>
                </c:pt>
                <c:pt idx="146">
                  <c:v>35491.64</c:v>
                </c:pt>
                <c:pt idx="147">
                  <c:v>35585.576</c:v>
                </c:pt>
                <c:pt idx="148">
                  <c:v>35595.5898</c:v>
                </c:pt>
                <c:pt idx="149">
                  <c:v>36021.0112</c:v>
                </c:pt>
                <c:pt idx="150">
                  <c:v>36085.219</c:v>
                </c:pt>
                <c:pt idx="151">
                  <c:v>36124.5737</c:v>
                </c:pt>
                <c:pt idx="152">
                  <c:v>36149.4835</c:v>
                </c:pt>
                <c:pt idx="153">
                  <c:v>36189.1016999999</c:v>
                </c:pt>
                <c:pt idx="154">
                  <c:v>36197.699</c:v>
                </c:pt>
                <c:pt idx="155">
                  <c:v>36219.40545</c:v>
                </c:pt>
                <c:pt idx="156">
                  <c:v>36307.7983</c:v>
                </c:pt>
                <c:pt idx="157">
                  <c:v>36397.576</c:v>
                </c:pt>
                <c:pt idx="158">
                  <c:v>36837.467</c:v>
                </c:pt>
                <c:pt idx="159">
                  <c:v>36898.73308</c:v>
                </c:pt>
                <c:pt idx="160">
                  <c:v>36950.2567</c:v>
                </c:pt>
                <c:pt idx="161">
                  <c:v>37079.372</c:v>
                </c:pt>
                <c:pt idx="162">
                  <c:v>37133.8982</c:v>
                </c:pt>
                <c:pt idx="163">
                  <c:v>37165.1638</c:v>
                </c:pt>
                <c:pt idx="164">
                  <c:v>37270.1512</c:v>
                </c:pt>
                <c:pt idx="165">
                  <c:v>37465.34375</c:v>
                </c:pt>
                <c:pt idx="166">
                  <c:v>37484.4493</c:v>
                </c:pt>
                <c:pt idx="167">
                  <c:v>37607.5277</c:v>
                </c:pt>
                <c:pt idx="168">
                  <c:v>37701.8768</c:v>
                </c:pt>
                <c:pt idx="169">
                  <c:v>37742.5757</c:v>
                </c:pt>
                <c:pt idx="170">
                  <c:v>37829.7242</c:v>
                </c:pt>
                <c:pt idx="171">
                  <c:v>38126.2465</c:v>
                </c:pt>
                <c:pt idx="172">
                  <c:v>38245.59327</c:v>
                </c:pt>
                <c:pt idx="173">
                  <c:v>38282.7495</c:v>
                </c:pt>
                <c:pt idx="174">
                  <c:v>38344.566</c:v>
                </c:pt>
                <c:pt idx="175">
                  <c:v>38415.474</c:v>
                </c:pt>
                <c:pt idx="176">
                  <c:v>38511.6283</c:v>
                </c:pt>
                <c:pt idx="177">
                  <c:v>38709.176</c:v>
                </c:pt>
                <c:pt idx="178">
                  <c:v>38711</c:v>
                </c:pt>
                <c:pt idx="179">
                  <c:v>38746.3551</c:v>
                </c:pt>
                <c:pt idx="180">
                  <c:v>38792.6856</c:v>
                </c:pt>
                <c:pt idx="181">
                  <c:v>38998.546</c:v>
                </c:pt>
                <c:pt idx="182">
                  <c:v>39047.285</c:v>
                </c:pt>
                <c:pt idx="183">
                  <c:v>39125.33225</c:v>
                </c:pt>
                <c:pt idx="184">
                  <c:v>39241.442</c:v>
                </c:pt>
                <c:pt idx="185">
                  <c:v>39556.4945</c:v>
                </c:pt>
                <c:pt idx="186">
                  <c:v>39597.4072</c:v>
                </c:pt>
                <c:pt idx="187">
                  <c:v>39611.7577</c:v>
                </c:pt>
                <c:pt idx="188">
                  <c:v>39722.7462</c:v>
                </c:pt>
                <c:pt idx="189">
                  <c:v>39725.51805</c:v>
                </c:pt>
                <c:pt idx="190">
                  <c:v>39727.614</c:v>
                </c:pt>
                <c:pt idx="191">
                  <c:v>39774.2763</c:v>
                </c:pt>
                <c:pt idx="192">
                  <c:v>39836.519</c:v>
                </c:pt>
                <c:pt idx="193">
                  <c:v>39871.7043</c:v>
                </c:pt>
                <c:pt idx="194">
                  <c:v>39983.42595</c:v>
                </c:pt>
                <c:pt idx="195">
                  <c:v>40003.33225</c:v>
                </c:pt>
                <c:pt idx="196">
                  <c:v>40103.89</c:v>
                </c:pt>
                <c:pt idx="197">
                  <c:v>40182.246</c:v>
                </c:pt>
                <c:pt idx="198">
                  <c:v>40273.6455</c:v>
                </c:pt>
                <c:pt idx="199">
                  <c:v>40419.0191</c:v>
                </c:pt>
                <c:pt idx="200">
                  <c:v>40720.55105</c:v>
                </c:pt>
                <c:pt idx="201">
                  <c:v>40904.1995</c:v>
                </c:pt>
                <c:pt idx="202">
                  <c:v>40932.4295</c:v>
                </c:pt>
                <c:pt idx="203">
                  <c:v>40941.2854</c:v>
                </c:pt>
                <c:pt idx="204">
                  <c:v>40974.1649</c:v>
                </c:pt>
                <c:pt idx="205">
                  <c:v>41034.2214</c:v>
                </c:pt>
                <c:pt idx="206">
                  <c:v>41097.16175</c:v>
                </c:pt>
                <c:pt idx="207">
                  <c:v>41661.602</c:v>
                </c:pt>
                <c:pt idx="208">
                  <c:v>41676.0811</c:v>
                </c:pt>
                <c:pt idx="209">
                  <c:v>41919.097</c:v>
                </c:pt>
                <c:pt idx="210">
                  <c:v>41949.2441</c:v>
                </c:pt>
                <c:pt idx="211">
                  <c:v>41999.52</c:v>
                </c:pt>
                <c:pt idx="212">
                  <c:v>42111.6647</c:v>
                </c:pt>
                <c:pt idx="213">
                  <c:v>42112.2356</c:v>
                </c:pt>
                <c:pt idx="214">
                  <c:v>42124.5153</c:v>
                </c:pt>
                <c:pt idx="215">
                  <c:v>42211.1382</c:v>
                </c:pt>
                <c:pt idx="216">
                  <c:v>42303.69215</c:v>
                </c:pt>
                <c:pt idx="217">
                  <c:v>42560.4304</c:v>
                </c:pt>
                <c:pt idx="218">
                  <c:v>42760.5022</c:v>
                </c:pt>
                <c:pt idx="219">
                  <c:v>42856.838</c:v>
                </c:pt>
                <c:pt idx="220">
                  <c:v>42969.8527</c:v>
                </c:pt>
                <c:pt idx="221">
                  <c:v>42983.4585</c:v>
                </c:pt>
                <c:pt idx="222">
                  <c:v>43254.41795</c:v>
                </c:pt>
                <c:pt idx="223">
                  <c:v>43578.9394</c:v>
                </c:pt>
                <c:pt idx="224">
                  <c:v>43753.33705</c:v>
                </c:pt>
                <c:pt idx="225">
                  <c:v>43813.8661</c:v>
                </c:pt>
                <c:pt idx="226">
                  <c:v>43896.3763</c:v>
                </c:pt>
                <c:pt idx="227">
                  <c:v>43921.1837</c:v>
                </c:pt>
                <c:pt idx="228">
                  <c:v>43943.8761</c:v>
                </c:pt>
                <c:pt idx="229">
                  <c:v>44202.6536</c:v>
                </c:pt>
                <c:pt idx="230">
                  <c:v>44260.7499</c:v>
                </c:pt>
                <c:pt idx="231">
                  <c:v>44400.4064</c:v>
                </c:pt>
                <c:pt idx="232">
                  <c:v>44423.803</c:v>
                </c:pt>
                <c:pt idx="233">
                  <c:v>44501.3982</c:v>
                </c:pt>
                <c:pt idx="234">
                  <c:v>44585.45587</c:v>
                </c:pt>
                <c:pt idx="235">
                  <c:v>44641.1974</c:v>
                </c:pt>
                <c:pt idx="236">
                  <c:v>45008.9555</c:v>
                </c:pt>
                <c:pt idx="237">
                  <c:v>45702.02235</c:v>
                </c:pt>
                <c:pt idx="238">
                  <c:v>45710.20785</c:v>
                </c:pt>
                <c:pt idx="239">
                  <c:v>45863.205</c:v>
                </c:pt>
                <c:pt idx="240">
                  <c:v>46113.511</c:v>
                </c:pt>
                <c:pt idx="241">
                  <c:v>46130.5265</c:v>
                </c:pt>
                <c:pt idx="242">
                  <c:v>46151.1245</c:v>
                </c:pt>
                <c:pt idx="243">
                  <c:v>46200.9851</c:v>
                </c:pt>
                <c:pt idx="244">
                  <c:v>46255.1125</c:v>
                </c:pt>
                <c:pt idx="245">
                  <c:v>46599.1084</c:v>
                </c:pt>
                <c:pt idx="246">
                  <c:v>46661.4424</c:v>
                </c:pt>
                <c:pt idx="247">
                  <c:v>46718.16325</c:v>
                </c:pt>
                <c:pt idx="248">
                  <c:v>46889.2612</c:v>
                </c:pt>
                <c:pt idx="249">
                  <c:v>47055.5321</c:v>
                </c:pt>
                <c:pt idx="250">
                  <c:v>47269.854</c:v>
                </c:pt>
                <c:pt idx="251">
                  <c:v>47291.055</c:v>
                </c:pt>
                <c:pt idx="252">
                  <c:v>47305.305</c:v>
                </c:pt>
                <c:pt idx="253">
                  <c:v>47403.88</c:v>
                </c:pt>
                <c:pt idx="254">
                  <c:v>47462.894</c:v>
                </c:pt>
                <c:pt idx="255">
                  <c:v>47496.49445</c:v>
                </c:pt>
                <c:pt idx="256">
                  <c:v>47896.79135</c:v>
                </c:pt>
                <c:pt idx="257">
                  <c:v>47928.03</c:v>
                </c:pt>
                <c:pt idx="258">
                  <c:v>48173.361</c:v>
                </c:pt>
                <c:pt idx="259">
                  <c:v>48517.56315</c:v>
                </c:pt>
                <c:pt idx="260">
                  <c:v>48549.17835</c:v>
                </c:pt>
                <c:pt idx="261">
                  <c:v>48673.5587999999</c:v>
                </c:pt>
                <c:pt idx="262">
                  <c:v>48675.5177</c:v>
                </c:pt>
                <c:pt idx="263">
                  <c:v>48824.45</c:v>
                </c:pt>
                <c:pt idx="264">
                  <c:v>48885.1356099999</c:v>
                </c:pt>
                <c:pt idx="265">
                  <c:v>48970.2476</c:v>
                </c:pt>
                <c:pt idx="266">
                  <c:v>49577.6624</c:v>
                </c:pt>
                <c:pt idx="267">
                  <c:v>51194.55914</c:v>
                </c:pt>
                <c:pt idx="268">
                  <c:v>52590.82939</c:v>
                </c:pt>
                <c:pt idx="269">
                  <c:v>55135.40209</c:v>
                </c:pt>
                <c:pt idx="270">
                  <c:v>58571.07448</c:v>
                </c:pt>
                <c:pt idx="271">
                  <c:v>60021.39897</c:v>
                </c:pt>
                <c:pt idx="272">
                  <c:v>62592.87309</c:v>
                </c:pt>
                <c:pt idx="273">
                  <c:v>63770.42801</c:v>
                </c:pt>
              </c:strCache>
            </c:strRef>
          </c:cat>
          <c:val>
            <c:numRef>
              <c:f>'4 TH 4'!$B$4:$B$278</c:f>
              <c:numCache>
                <c:formatCode>General</c:formatCode>
                <c:ptCount val="274"/>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numCache>
            </c:numRef>
          </c:val>
          <c:extLst>
            <c:ext xmlns:c16="http://schemas.microsoft.com/office/drawing/2014/chart" uri="{C3380CC4-5D6E-409C-BE32-E72D297353CC}">
              <c16:uniqueId val="{00000000-D874-42ED-A51E-2AD910B37990}"/>
            </c:ext>
          </c:extLst>
        </c:ser>
        <c:dLbls>
          <c:showLegendKey val="0"/>
          <c:showVal val="0"/>
          <c:showCatName val="0"/>
          <c:showSerName val="0"/>
          <c:showPercent val="0"/>
          <c:showBubbleSize val="0"/>
        </c:dLbls>
        <c:gapWidth val="219"/>
        <c:overlap val="-27"/>
        <c:axId val="172131423"/>
        <c:axId val="172128511"/>
      </c:barChart>
      <c:catAx>
        <c:axId val="172131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128511"/>
        <c:crosses val="autoZero"/>
        <c:auto val="1"/>
        <c:lblAlgn val="ctr"/>
        <c:lblOffset val="100"/>
        <c:noMultiLvlLbl val="0"/>
      </c:catAx>
      <c:valAx>
        <c:axId val="1721285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1314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balaji.xlsx]5 th !PivotTable23</c:name>
    <c:fmtId val="19"/>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'5 th '!$B$3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'5 th '!$A$4:$A$8</c:f>
              <c:strCache>
                <c:ptCount val="4"/>
                <c:pt idx="0">
                  <c:v>northeast</c:v>
                </c:pt>
                <c:pt idx="1">
                  <c:v>northwest</c:v>
                </c:pt>
                <c:pt idx="2">
                  <c:v>southeast</c:v>
                </c:pt>
                <c:pt idx="3">
                  <c:v>southwest</c:v>
                </c:pt>
              </c:strCache>
            </c:strRef>
          </c:cat>
          <c:val>
            <c:numRef>
              <c:f>'5 th '!$B$4:$B$8</c:f>
              <c:numCache>
                <c:formatCode>General</c:formatCode>
                <c:ptCount val="4"/>
                <c:pt idx="0">
                  <c:v>257</c:v>
                </c:pt>
                <c:pt idx="1">
                  <c:v>267</c:v>
                </c:pt>
                <c:pt idx="2">
                  <c:v>273</c:v>
                </c:pt>
                <c:pt idx="3">
                  <c:v>267</c:v>
                </c:pt>
              </c:numCache>
            </c:numRef>
          </c:val>
          <c:extLst>
            <c:ext xmlns:c16="http://schemas.microsoft.com/office/drawing/2014/chart" uri="{C3380CC4-5D6E-409C-BE32-E72D297353CC}">
              <c16:uniqueId val="{00000000-9C10-4E6F-AB8D-1D3245346892}"/>
            </c:ext>
          </c:extLst>
        </c:ser>
        <c:dLbls>
          <c:dLblPos val="inEnd"/>
          <c:showLegendKey val="0"/>
          <c:showVal val="1"/>
          <c:showCatName val="0"/>
          <c:showSerName val="0"/>
          <c:showPercent val="0"/>
          <c:showBubbleSize val="0"/>
        </c:dLbls>
        <c:gapWidth val="65"/>
        <c:axId val="1502594879"/>
        <c:axId val="1502595295"/>
      </c:barChart>
      <c:catAx>
        <c:axId val="150259487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2595295"/>
        <c:crosses val="autoZero"/>
        <c:auto val="1"/>
        <c:lblAlgn val="ctr"/>
        <c:lblOffset val="100"/>
        <c:noMultiLvlLbl val="0"/>
      </c:catAx>
      <c:valAx>
        <c:axId val="150259529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0259487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balaji.xlsx]5 th !PivotTable23</c:name>
    <c:fmtId val="23"/>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61111111111111"/>
          <c:y val="0.21747703412073491"/>
          <c:w val="0.82664807524059492"/>
          <c:h val="0.69827172645086033"/>
        </c:manualLayout>
      </c:layout>
      <c:barChart>
        <c:barDir val="col"/>
        <c:grouping val="clustered"/>
        <c:varyColors val="0"/>
        <c:ser>
          <c:idx val="0"/>
          <c:order val="0"/>
          <c:tx>
            <c:strRef>
              <c:f>'5 th '!$B$3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'5 th '!$A$4:$A$8</c:f>
              <c:strCache>
                <c:ptCount val="4"/>
                <c:pt idx="0">
                  <c:v>northeast</c:v>
                </c:pt>
                <c:pt idx="1">
                  <c:v>northwest</c:v>
                </c:pt>
                <c:pt idx="2">
                  <c:v>southeast</c:v>
                </c:pt>
                <c:pt idx="3">
                  <c:v>southwest</c:v>
                </c:pt>
              </c:strCache>
            </c:strRef>
          </c:cat>
          <c:val>
            <c:numRef>
              <c:f>'5 th '!$B$4:$B$8</c:f>
              <c:numCache>
                <c:formatCode>General</c:formatCode>
                <c:ptCount val="4"/>
                <c:pt idx="0">
                  <c:v>67</c:v>
                </c:pt>
                <c:pt idx="1">
                  <c:v>58</c:v>
                </c:pt>
                <c:pt idx="2">
                  <c:v>91</c:v>
                </c:pt>
                <c:pt idx="3">
                  <c:v>58</c:v>
                </c:pt>
              </c:numCache>
            </c:numRef>
          </c:val>
          <c:extLst>
            <c:ext xmlns:c16="http://schemas.microsoft.com/office/drawing/2014/chart" uri="{C3380CC4-5D6E-409C-BE32-E72D297353CC}">
              <c16:uniqueId val="{00000000-F912-4C1E-81DB-490D9008285D}"/>
            </c:ext>
          </c:extLst>
        </c:ser>
        <c:dLbls>
          <c:dLblPos val="inEnd"/>
          <c:showLegendKey val="0"/>
          <c:showVal val="1"/>
          <c:showCatName val="0"/>
          <c:showSerName val="0"/>
          <c:showPercent val="0"/>
          <c:showBubbleSize val="0"/>
        </c:dLbls>
        <c:gapWidth val="65"/>
        <c:axId val="1502594879"/>
        <c:axId val="1502595295"/>
      </c:barChart>
      <c:catAx>
        <c:axId val="150259487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2595295"/>
        <c:crosses val="autoZero"/>
        <c:auto val="1"/>
        <c:lblAlgn val="ctr"/>
        <c:lblOffset val="100"/>
        <c:noMultiLvlLbl val="0"/>
      </c:catAx>
      <c:valAx>
        <c:axId val="1502595295"/>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02594879"/>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balaji.xlsx]6 th!PivotTable38</c:name>
    <c:fmtId val="22"/>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'6 th'!$B$3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'6 th'!$A$4:$A$8</c:f>
              <c:strCache>
                <c:ptCount val="4"/>
                <c:pt idx="0">
                  <c:v>northeast</c:v>
                </c:pt>
                <c:pt idx="1">
                  <c:v>northwest</c:v>
                </c:pt>
                <c:pt idx="2">
                  <c:v>southeast</c:v>
                </c:pt>
                <c:pt idx="3">
                  <c:v>southwest</c:v>
                </c:pt>
              </c:strCache>
            </c:strRef>
          </c:cat>
          <c:val>
            <c:numRef>
              <c:f>'6 th'!$B$4:$B$8</c:f>
              <c:numCache>
                <c:formatCode>General</c:formatCode>
                <c:ptCount val="4"/>
                <c:pt idx="0">
                  <c:v>9165.531671708166</c:v>
                </c:pt>
                <c:pt idx="1">
                  <c:v>8556.463715205995</c:v>
                </c:pt>
                <c:pt idx="2">
                  <c:v>8032.21630893773</c:v>
                </c:pt>
                <c:pt idx="3">
                  <c:v>8019.2845130711603</c:v>
                </c:pt>
              </c:numCache>
            </c:numRef>
          </c:val>
          <c:extLst>
            <c:ext xmlns:c16="http://schemas.microsoft.com/office/drawing/2014/chart" uri="{C3380CC4-5D6E-409C-BE32-E72D297353CC}">
              <c16:uniqueId val="{00000000-6223-4156-97A4-09B4FC199457}"/>
            </c:ext>
          </c:extLst>
        </c:ser>
        <c:dLbls>
          <c:dLblPos val="inEnd"/>
          <c:showLegendKey val="0"/>
          <c:showVal val="1"/>
          <c:showCatName val="0"/>
          <c:showSerName val="0"/>
          <c:showPercent val="0"/>
          <c:showBubbleSize val="0"/>
        </c:dLbls>
        <c:gapWidth val="65"/>
        <c:axId val="1504733407"/>
        <c:axId val="1504732159"/>
      </c:barChart>
      <c:catAx>
        <c:axId val="15047334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4732159"/>
        <c:crosses val="autoZero"/>
        <c:auto val="1"/>
        <c:lblAlgn val="ctr"/>
        <c:lblOffset val="100"/>
        <c:noMultiLvlLbl val="0"/>
      </c:catAx>
      <c:valAx>
        <c:axId val="150473215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0473340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balaji.xlsx]6 th!PivotTable38</c:name>
    <c:fmtId val="26"/>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'6 th'!$B$3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'6 th'!$A$4:$A$8</c:f>
              <c:strCache>
                <c:ptCount val="4"/>
                <c:pt idx="0">
                  <c:v>northeast</c:v>
                </c:pt>
                <c:pt idx="1">
                  <c:v>northwest</c:v>
                </c:pt>
                <c:pt idx="2">
                  <c:v>southeast</c:v>
                </c:pt>
                <c:pt idx="3">
                  <c:v>southwest</c:v>
                </c:pt>
              </c:strCache>
            </c:strRef>
          </c:cat>
          <c:val>
            <c:numRef>
              <c:f>'6 th'!$B$4:$B$8</c:f>
              <c:numCache>
                <c:formatCode>General</c:formatCode>
                <c:ptCount val="4"/>
                <c:pt idx="0">
                  <c:v>29673.536472835822</c:v>
                </c:pt>
                <c:pt idx="1">
                  <c:v>30192.003182413788</c:v>
                </c:pt>
                <c:pt idx="2">
                  <c:v>34844.996823626374</c:v>
                </c:pt>
                <c:pt idx="3">
                  <c:v>32269.063493620684</c:v>
                </c:pt>
              </c:numCache>
            </c:numRef>
          </c:val>
          <c:extLst>
            <c:ext xmlns:c16="http://schemas.microsoft.com/office/drawing/2014/chart" uri="{C3380CC4-5D6E-409C-BE32-E72D297353CC}">
              <c16:uniqueId val="{00000000-D71C-4BB4-BB27-C3D9CDFBA271}"/>
            </c:ext>
          </c:extLst>
        </c:ser>
        <c:dLbls>
          <c:dLblPos val="inEnd"/>
          <c:showLegendKey val="0"/>
          <c:showVal val="1"/>
          <c:showCatName val="0"/>
          <c:showSerName val="0"/>
          <c:showPercent val="0"/>
          <c:showBubbleSize val="0"/>
        </c:dLbls>
        <c:gapWidth val="65"/>
        <c:axId val="1504733407"/>
        <c:axId val="1504732159"/>
      </c:barChart>
      <c:catAx>
        <c:axId val="1504733407"/>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504732159"/>
        <c:crosses val="autoZero"/>
        <c:auto val="1"/>
        <c:lblAlgn val="ctr"/>
        <c:lblOffset val="100"/>
        <c:noMultiLvlLbl val="0"/>
      </c:catAx>
      <c:valAx>
        <c:axId val="1504732159"/>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50473340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balaji.xlsx]7 th !PivotTable39</c:name>
    <c:fmtId val="11"/>
  </c:pivotSource>
  <c:chart>
    <c:title>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10"/>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11"/>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
        <c:idx val="12"/>
        <c:spPr>
          <a:noFill/>
          <a:ln w="9525" cap="flat" cmpd="sng" algn="ctr">
            <a:solidFill>
              <a:schemeClr val="accent1"/>
            </a:solidFill>
            <a:miter lim="800000"/>
          </a:ln>
          <a:effectLst>
            <a:glow rad="63500">
              <a:schemeClr val="accent1">
                <a:satMod val="175000"/>
                <a:alpha val="25000"/>
              </a:schemeClr>
            </a:glow>
          </a:effectLst>
        </c:spPr>
        <c:marker>
          <c:symbol val="none"/>
        </c:marker>
      </c:pivotFmt>
    </c:pivotFmts>
    <c:plotArea>
      <c:layout/>
      <c:barChart>
        <c:barDir val="col"/>
        <c:grouping val="clustered"/>
        <c:varyColors val="0"/>
        <c:ser>
          <c:idx val="0"/>
          <c:order val="0"/>
          <c:tx>
            <c:strRef>
              <c:f>'7 th '!$B$1</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'7 th '!$A$2:$A$1339</c:f>
              <c:strCache>
                <c:ptCount val="1337"/>
                <c:pt idx="0">
                  <c:v>1121.8739</c:v>
                </c:pt>
                <c:pt idx="1">
                  <c:v>1131.5066</c:v>
                </c:pt>
                <c:pt idx="2">
                  <c:v>1135.9407</c:v>
                </c:pt>
                <c:pt idx="3">
                  <c:v>1136.3994</c:v>
                </c:pt>
                <c:pt idx="4">
                  <c:v>1137.011</c:v>
                </c:pt>
                <c:pt idx="5">
                  <c:v>1137.4697</c:v>
                </c:pt>
                <c:pt idx="6">
                  <c:v>1141.4451</c:v>
                </c:pt>
                <c:pt idx="7">
                  <c:v>1146.7966</c:v>
                </c:pt>
                <c:pt idx="8">
                  <c:v>1149.3959</c:v>
                </c:pt>
                <c:pt idx="9">
                  <c:v>1163.4627</c:v>
                </c:pt>
                <c:pt idx="10">
                  <c:v>1241.565</c:v>
                </c:pt>
                <c:pt idx="11">
                  <c:v>1242.26</c:v>
                </c:pt>
                <c:pt idx="12">
                  <c:v>1242.816</c:v>
                </c:pt>
                <c:pt idx="13">
                  <c:v>1252.407</c:v>
                </c:pt>
                <c:pt idx="14">
                  <c:v>1253.936</c:v>
                </c:pt>
                <c:pt idx="15">
                  <c:v>1256.299</c:v>
                </c:pt>
                <c:pt idx="16">
                  <c:v>1261.442</c:v>
                </c:pt>
                <c:pt idx="17">
                  <c:v>1261.859</c:v>
                </c:pt>
                <c:pt idx="18">
                  <c:v>1263.249</c:v>
                </c:pt>
                <c:pt idx="19">
                  <c:v>1391.5287</c:v>
                </c:pt>
                <c:pt idx="20">
                  <c:v>1515.3449</c:v>
                </c:pt>
                <c:pt idx="21">
                  <c:v>1526.312</c:v>
                </c:pt>
                <c:pt idx="22">
                  <c:v>1532.4697</c:v>
                </c:pt>
                <c:pt idx="23">
                  <c:v>1534.3045</c:v>
                </c:pt>
                <c:pt idx="24">
                  <c:v>1607.5101</c:v>
                </c:pt>
                <c:pt idx="25">
                  <c:v>1615.7667</c:v>
                </c:pt>
                <c:pt idx="26">
                  <c:v>1621.3402</c:v>
                </c:pt>
                <c:pt idx="27">
                  <c:v>1621.8827</c:v>
                </c:pt>
                <c:pt idx="28">
                  <c:v>1622.1885</c:v>
                </c:pt>
                <c:pt idx="29">
                  <c:v>1625.43375</c:v>
                </c:pt>
                <c:pt idx="30">
                  <c:v>1627.28245</c:v>
                </c:pt>
                <c:pt idx="31">
                  <c:v>1628.4709</c:v>
                </c:pt>
                <c:pt idx="32">
                  <c:v>1629.8335</c:v>
                </c:pt>
                <c:pt idx="33">
                  <c:v>1631.6683</c:v>
                </c:pt>
                <c:pt idx="34">
                  <c:v>1631.8212</c:v>
                </c:pt>
                <c:pt idx="35">
                  <c:v>1632.03625</c:v>
                </c:pt>
                <c:pt idx="36">
                  <c:v>1632.56445</c:v>
                </c:pt>
                <c:pt idx="37">
                  <c:v>1633.0444</c:v>
                </c:pt>
                <c:pt idx="38">
                  <c:v>1633.9618</c:v>
                </c:pt>
                <c:pt idx="39">
                  <c:v>1634.5734</c:v>
                </c:pt>
                <c:pt idx="40">
                  <c:v>1635.73365</c:v>
                </c:pt>
                <c:pt idx="41">
                  <c:v>1639.5631</c:v>
                </c:pt>
                <c:pt idx="42">
                  <c:v>1646.4297</c:v>
                </c:pt>
                <c:pt idx="43">
                  <c:v>1664.9996</c:v>
                </c:pt>
                <c:pt idx="44">
                  <c:v>1674.6323</c:v>
                </c:pt>
                <c:pt idx="45">
                  <c:v>1682.597</c:v>
                </c:pt>
                <c:pt idx="46">
                  <c:v>1694.7964</c:v>
                </c:pt>
                <c:pt idx="47">
                  <c:v>1702.4553</c:v>
                </c:pt>
                <c:pt idx="48">
                  <c:v>1704.5681</c:v>
                </c:pt>
                <c:pt idx="49">
                  <c:v>1704.70015</c:v>
                </c:pt>
                <c:pt idx="50">
                  <c:v>1705.6245</c:v>
                </c:pt>
                <c:pt idx="51">
                  <c:v>1708.0014</c:v>
                </c:pt>
                <c:pt idx="52">
                  <c:v>1708.92575</c:v>
                </c:pt>
                <c:pt idx="53">
                  <c:v>1711.0268</c:v>
                </c:pt>
                <c:pt idx="54">
                  <c:v>1712.227</c:v>
                </c:pt>
                <c:pt idx="55">
                  <c:v>1719.4363</c:v>
                </c:pt>
                <c:pt idx="56">
                  <c:v>1720.3537</c:v>
                </c:pt>
                <c:pt idx="57">
                  <c:v>1725.5523</c:v>
                </c:pt>
                <c:pt idx="58">
                  <c:v>1727.54</c:v>
                </c:pt>
                <c:pt idx="59">
                  <c:v>1727.785</c:v>
                </c:pt>
                <c:pt idx="60">
                  <c:v>1728.897</c:v>
                </c:pt>
                <c:pt idx="61">
                  <c:v>1731.677</c:v>
                </c:pt>
                <c:pt idx="62">
                  <c:v>1737.376</c:v>
                </c:pt>
                <c:pt idx="63">
                  <c:v>1743.214</c:v>
                </c:pt>
                <c:pt idx="64">
                  <c:v>1744.465</c:v>
                </c:pt>
                <c:pt idx="65">
                  <c:v>1748.774</c:v>
                </c:pt>
                <c:pt idx="66">
                  <c:v>1759.338</c:v>
                </c:pt>
                <c:pt idx="67">
                  <c:v>1769.53165</c:v>
                </c:pt>
                <c:pt idx="68">
                  <c:v>1815.8759</c:v>
                </c:pt>
                <c:pt idx="69">
                  <c:v>1824.2854</c:v>
                </c:pt>
                <c:pt idx="70">
                  <c:v>1826.843</c:v>
                </c:pt>
                <c:pt idx="71">
                  <c:v>1832.094</c:v>
                </c:pt>
                <c:pt idx="72">
                  <c:v>1837.237</c:v>
                </c:pt>
                <c:pt idx="73">
                  <c:v>1837.2819</c:v>
                </c:pt>
                <c:pt idx="74">
                  <c:v>1842.519</c:v>
                </c:pt>
                <c:pt idx="75">
                  <c:v>1875.344</c:v>
                </c:pt>
                <c:pt idx="76">
                  <c:v>1877.9294</c:v>
                </c:pt>
                <c:pt idx="77">
                  <c:v>1880.07</c:v>
                </c:pt>
                <c:pt idx="78">
                  <c:v>1880.487</c:v>
                </c:pt>
                <c:pt idx="79">
                  <c:v>1906.35825</c:v>
                </c:pt>
                <c:pt idx="80">
                  <c:v>1909.52745</c:v>
                </c:pt>
                <c:pt idx="81">
                  <c:v>1917.3184</c:v>
                </c:pt>
                <c:pt idx="82">
                  <c:v>1964.78</c:v>
                </c:pt>
                <c:pt idx="83">
                  <c:v>1967.0227</c:v>
                </c:pt>
                <c:pt idx="84">
                  <c:v>1969.614</c:v>
                </c:pt>
                <c:pt idx="85">
                  <c:v>1972.95</c:v>
                </c:pt>
                <c:pt idx="86">
                  <c:v>1977.815</c:v>
                </c:pt>
                <c:pt idx="87">
                  <c:v>1980.07</c:v>
                </c:pt>
                <c:pt idx="88">
                  <c:v>1981.5819</c:v>
                </c:pt>
                <c:pt idx="89">
                  <c:v>1984.4533</c:v>
                </c:pt>
                <c:pt idx="90">
                  <c:v>1986.9334</c:v>
                </c:pt>
                <c:pt idx="91">
                  <c:v>2007.945</c:v>
                </c:pt>
                <c:pt idx="92">
                  <c:v>2020.177</c:v>
                </c:pt>
                <c:pt idx="93">
                  <c:v>2020.5523</c:v>
                </c:pt>
                <c:pt idx="94">
                  <c:v>2026.9741</c:v>
                </c:pt>
                <c:pt idx="95">
                  <c:v>2045.68525</c:v>
                </c:pt>
                <c:pt idx="96">
                  <c:v>2055.3249</c:v>
                </c:pt>
                <c:pt idx="97">
                  <c:v>2102.2647</c:v>
                </c:pt>
                <c:pt idx="98">
                  <c:v>2103.08</c:v>
                </c:pt>
                <c:pt idx="99">
                  <c:v>2104.1134</c:v>
                </c:pt>
                <c:pt idx="100">
                  <c:v>2117.33885</c:v>
                </c:pt>
                <c:pt idx="101">
                  <c:v>2128.43105</c:v>
                </c:pt>
                <c:pt idx="102">
                  <c:v>2130.6759</c:v>
                </c:pt>
                <c:pt idx="103">
                  <c:v>2134.9015</c:v>
                </c:pt>
                <c:pt idx="104">
                  <c:v>2136.88225</c:v>
                </c:pt>
                <c:pt idx="105">
                  <c:v>2137.6536</c:v>
                </c:pt>
                <c:pt idx="106">
                  <c:v>2138.0707</c:v>
                </c:pt>
                <c:pt idx="107">
                  <c:v>2150.469</c:v>
                </c:pt>
                <c:pt idx="108">
                  <c:v>2154.361</c:v>
                </c:pt>
                <c:pt idx="109">
                  <c:v>2155.6815</c:v>
                </c:pt>
                <c:pt idx="110">
                  <c:v>2156.7518</c:v>
                </c:pt>
                <c:pt idx="111">
                  <c:v>2166.732</c:v>
                </c:pt>
                <c:pt idx="112">
                  <c:v>2196.4732</c:v>
                </c:pt>
                <c:pt idx="113">
                  <c:v>2198.18985</c:v>
                </c:pt>
                <c:pt idx="114">
                  <c:v>2200.83085</c:v>
                </c:pt>
                <c:pt idx="115">
                  <c:v>2201.0971</c:v>
                </c:pt>
                <c:pt idx="116">
                  <c:v>2203.47185</c:v>
                </c:pt>
                <c:pt idx="117">
                  <c:v>2203.73595</c:v>
                </c:pt>
                <c:pt idx="118">
                  <c:v>2205.9808</c:v>
                </c:pt>
                <c:pt idx="119">
                  <c:v>2207.69745</c:v>
                </c:pt>
                <c:pt idx="120">
                  <c:v>2211.13075</c:v>
                </c:pt>
                <c:pt idx="121">
                  <c:v>2217.46915</c:v>
                </c:pt>
                <c:pt idx="122">
                  <c:v>2217.6012</c:v>
                </c:pt>
                <c:pt idx="123">
                  <c:v>2219.4451</c:v>
                </c:pt>
                <c:pt idx="124">
                  <c:v>2221.56445</c:v>
                </c:pt>
                <c:pt idx="125">
                  <c:v>2250.8352</c:v>
                </c:pt>
                <c:pt idx="126">
                  <c:v>2254.7967</c:v>
                </c:pt>
                <c:pt idx="127">
                  <c:v>2257.47525</c:v>
                </c:pt>
                <c:pt idx="128">
                  <c:v>2261.5688</c:v>
                </c:pt>
                <c:pt idx="129">
                  <c:v>2302.3</c:v>
                </c:pt>
                <c:pt idx="130">
                  <c:v>2304.0022</c:v>
                </c:pt>
                <c:pt idx="131">
                  <c:v>2322.6218</c:v>
                </c:pt>
                <c:pt idx="132">
                  <c:v>2331.519</c:v>
                </c:pt>
                <c:pt idx="133">
                  <c:v>2352.96845</c:v>
                </c:pt>
                <c:pt idx="134">
                  <c:v>2362.22905</c:v>
                </c:pt>
                <c:pt idx="135">
                  <c:v>2395.17155</c:v>
                </c:pt>
                <c:pt idx="136">
                  <c:v>2396.0959</c:v>
                </c:pt>
                <c:pt idx="137">
                  <c:v>2404.7338</c:v>
                </c:pt>
                <c:pt idx="138">
                  <c:v>2416.955</c:v>
                </c:pt>
                <c:pt idx="139">
                  <c:v>2438.0552</c:v>
                </c:pt>
                <c:pt idx="140">
                  <c:v>2457.21115</c:v>
                </c:pt>
                <c:pt idx="141">
                  <c:v>2457.502</c:v>
                </c:pt>
                <c:pt idx="142">
                  <c:v>2459.7201</c:v>
                </c:pt>
                <c:pt idx="143">
                  <c:v>2464.6188</c:v>
                </c:pt>
                <c:pt idx="144">
                  <c:v>2473.3341</c:v>
                </c:pt>
                <c:pt idx="145">
                  <c:v>2480.9791</c:v>
                </c:pt>
                <c:pt idx="146">
                  <c:v>2483.736</c:v>
                </c:pt>
                <c:pt idx="147">
                  <c:v>2494.022</c:v>
                </c:pt>
                <c:pt idx="148">
                  <c:v>2497.0383</c:v>
                </c:pt>
                <c:pt idx="149">
                  <c:v>2498.4144</c:v>
                </c:pt>
                <c:pt idx="150">
                  <c:v>2523.1695</c:v>
                </c:pt>
                <c:pt idx="151">
                  <c:v>2527.81865</c:v>
                </c:pt>
                <c:pt idx="152">
                  <c:v>2534.39375</c:v>
                </c:pt>
                <c:pt idx="153">
                  <c:v>2566.4707</c:v>
                </c:pt>
                <c:pt idx="154">
                  <c:v>2585.269</c:v>
                </c:pt>
                <c:pt idx="155">
                  <c:v>2585.85065</c:v>
                </c:pt>
                <c:pt idx="156">
                  <c:v>2597.779</c:v>
                </c:pt>
                <c:pt idx="157">
                  <c:v>2632.992</c:v>
                </c:pt>
                <c:pt idx="158">
                  <c:v>2639.0429</c:v>
                </c:pt>
                <c:pt idx="159">
                  <c:v>2643.2685</c:v>
                </c:pt>
                <c:pt idx="160">
                  <c:v>2680.9493</c:v>
                </c:pt>
                <c:pt idx="161">
                  <c:v>2689.4954</c:v>
                </c:pt>
                <c:pt idx="162">
                  <c:v>2690.1138</c:v>
                </c:pt>
                <c:pt idx="163">
                  <c:v>2699.56835</c:v>
                </c:pt>
                <c:pt idx="164">
                  <c:v>2709.1119</c:v>
                </c:pt>
                <c:pt idx="165">
                  <c:v>2709.24395</c:v>
                </c:pt>
                <c:pt idx="166">
                  <c:v>2710.82855</c:v>
                </c:pt>
                <c:pt idx="167">
                  <c:v>2719.27975</c:v>
                </c:pt>
                <c:pt idx="168">
                  <c:v>2721.3208</c:v>
                </c:pt>
                <c:pt idx="169">
                  <c:v>2727.3951</c:v>
                </c:pt>
                <c:pt idx="170">
                  <c:v>2730.10785</c:v>
                </c:pt>
                <c:pt idx="171">
                  <c:v>2731.9122</c:v>
                </c:pt>
                <c:pt idx="172">
                  <c:v>2741.948</c:v>
                </c:pt>
                <c:pt idx="173">
                  <c:v>2755.02095</c:v>
                </c:pt>
                <c:pt idx="174">
                  <c:v>2775.19215</c:v>
                </c:pt>
                <c:pt idx="175">
                  <c:v>2789.0574</c:v>
                </c:pt>
                <c:pt idx="176">
                  <c:v>2801.2588</c:v>
                </c:pt>
                <c:pt idx="177">
                  <c:v>2803.69785</c:v>
                </c:pt>
                <c:pt idx="178">
                  <c:v>2842.76075</c:v>
                </c:pt>
                <c:pt idx="179">
                  <c:v>2850.68375</c:v>
                </c:pt>
                <c:pt idx="180">
                  <c:v>2855.43755</c:v>
                </c:pt>
                <c:pt idx="181">
                  <c:v>2866.091</c:v>
                </c:pt>
                <c:pt idx="182">
                  <c:v>2867.1196</c:v>
                </c:pt>
                <c:pt idx="183">
                  <c:v>2897.3235</c:v>
                </c:pt>
                <c:pt idx="184">
                  <c:v>2899.48935</c:v>
                </c:pt>
                <c:pt idx="185">
                  <c:v>2902.9065</c:v>
                </c:pt>
                <c:pt idx="186">
                  <c:v>2904.088</c:v>
                </c:pt>
                <c:pt idx="187">
                  <c:v>2913.569</c:v>
                </c:pt>
                <c:pt idx="188">
                  <c:v>2927.0647</c:v>
                </c:pt>
                <c:pt idx="189">
                  <c:v>2974.126</c:v>
                </c:pt>
                <c:pt idx="190">
                  <c:v>3021.80915</c:v>
                </c:pt>
                <c:pt idx="191">
                  <c:v>3044.2133</c:v>
                </c:pt>
                <c:pt idx="192">
                  <c:v>3046.062</c:v>
                </c:pt>
                <c:pt idx="193">
                  <c:v>3056.3881</c:v>
                </c:pt>
                <c:pt idx="194">
                  <c:v>3062.50825</c:v>
                </c:pt>
                <c:pt idx="195">
                  <c:v>3070.8087</c:v>
                </c:pt>
                <c:pt idx="196">
                  <c:v>3077.0955</c:v>
                </c:pt>
                <c:pt idx="197">
                  <c:v>3161.454</c:v>
                </c:pt>
                <c:pt idx="198">
                  <c:v>3167.45585</c:v>
                </c:pt>
                <c:pt idx="199">
                  <c:v>3171.6149</c:v>
                </c:pt>
                <c:pt idx="200">
                  <c:v>3172.018</c:v>
                </c:pt>
                <c:pt idx="201">
                  <c:v>3176.2877</c:v>
                </c:pt>
                <c:pt idx="202">
                  <c:v>3176.8159</c:v>
                </c:pt>
                <c:pt idx="203">
                  <c:v>3180.5101</c:v>
                </c:pt>
                <c:pt idx="204">
                  <c:v>3201.24515</c:v>
                </c:pt>
                <c:pt idx="205">
                  <c:v>3206.49135</c:v>
                </c:pt>
                <c:pt idx="206">
                  <c:v>3208.787</c:v>
                </c:pt>
                <c:pt idx="207">
                  <c:v>3213.62205</c:v>
                </c:pt>
                <c:pt idx="208">
                  <c:v>3227.1211</c:v>
                </c:pt>
                <c:pt idx="209">
                  <c:v>3238.4357</c:v>
                </c:pt>
                <c:pt idx="210">
                  <c:v>3260.199</c:v>
                </c:pt>
                <c:pt idx="211">
                  <c:v>3268.84665</c:v>
                </c:pt>
                <c:pt idx="212">
                  <c:v>3277.161</c:v>
                </c:pt>
                <c:pt idx="213">
                  <c:v>3279.86855</c:v>
                </c:pt>
                <c:pt idx="214">
                  <c:v>3292.52985</c:v>
                </c:pt>
                <c:pt idx="215">
                  <c:v>3309.7926</c:v>
                </c:pt>
                <c:pt idx="216">
                  <c:v>3353.284</c:v>
                </c:pt>
                <c:pt idx="217">
                  <c:v>3353.4703</c:v>
                </c:pt>
                <c:pt idx="218">
                  <c:v>3366.6697</c:v>
                </c:pt>
                <c:pt idx="219">
                  <c:v>3378.91</c:v>
                </c:pt>
                <c:pt idx="220">
                  <c:v>3385.39915</c:v>
                </c:pt>
                <c:pt idx="221">
                  <c:v>3392.3652</c:v>
                </c:pt>
                <c:pt idx="222">
                  <c:v>3392.9768</c:v>
                </c:pt>
                <c:pt idx="223">
                  <c:v>3393.35635</c:v>
                </c:pt>
                <c:pt idx="224">
                  <c:v>3410.324</c:v>
                </c:pt>
                <c:pt idx="225">
                  <c:v>3443.064</c:v>
                </c:pt>
                <c:pt idx="226">
                  <c:v>3471.4096</c:v>
                </c:pt>
                <c:pt idx="227">
                  <c:v>3481.868</c:v>
                </c:pt>
                <c:pt idx="228">
                  <c:v>3484.331</c:v>
                </c:pt>
                <c:pt idx="229">
                  <c:v>3490.5491</c:v>
                </c:pt>
                <c:pt idx="230">
                  <c:v>3500.6123</c:v>
                </c:pt>
                <c:pt idx="231">
                  <c:v>3537.703</c:v>
                </c:pt>
                <c:pt idx="232">
                  <c:v>3554.203</c:v>
                </c:pt>
                <c:pt idx="233">
                  <c:v>3556.9223</c:v>
                </c:pt>
                <c:pt idx="234">
                  <c:v>3558.62025</c:v>
                </c:pt>
                <c:pt idx="235">
                  <c:v>3561.8889</c:v>
                </c:pt>
                <c:pt idx="236">
                  <c:v>3577.999</c:v>
                </c:pt>
                <c:pt idx="237">
                  <c:v>3579.8287</c:v>
                </c:pt>
                <c:pt idx="238">
                  <c:v>3591.48</c:v>
                </c:pt>
                <c:pt idx="239">
                  <c:v>3594.17085</c:v>
                </c:pt>
                <c:pt idx="240">
                  <c:v>3597.596</c:v>
                </c:pt>
                <c:pt idx="241">
                  <c:v>3645.0894</c:v>
                </c:pt>
                <c:pt idx="242">
                  <c:v>3659.346</c:v>
                </c:pt>
                <c:pt idx="243">
                  <c:v>3693.428</c:v>
                </c:pt>
                <c:pt idx="244">
                  <c:v>3704.3545</c:v>
                </c:pt>
                <c:pt idx="245">
                  <c:v>3732.6251</c:v>
                </c:pt>
                <c:pt idx="246">
                  <c:v>3736.4647</c:v>
                </c:pt>
                <c:pt idx="247">
                  <c:v>3756.6216</c:v>
                </c:pt>
                <c:pt idx="248">
                  <c:v>3757.8448</c:v>
                </c:pt>
                <c:pt idx="249">
                  <c:v>3761.292</c:v>
                </c:pt>
                <c:pt idx="250">
                  <c:v>3766.8838</c:v>
                </c:pt>
                <c:pt idx="251">
                  <c:v>3847.674</c:v>
                </c:pt>
                <c:pt idx="252">
                  <c:v>3857.75925</c:v>
                </c:pt>
                <c:pt idx="253">
                  <c:v>3861.20965</c:v>
                </c:pt>
                <c:pt idx="254">
                  <c:v>3866.8552</c:v>
                </c:pt>
                <c:pt idx="255">
                  <c:v>3875.7341</c:v>
                </c:pt>
                <c:pt idx="256">
                  <c:v>3877.30425</c:v>
                </c:pt>
                <c:pt idx="257">
                  <c:v>3906.127</c:v>
                </c:pt>
                <c:pt idx="258">
                  <c:v>3925.7582</c:v>
                </c:pt>
                <c:pt idx="259">
                  <c:v>3935.1799</c:v>
                </c:pt>
                <c:pt idx="260">
                  <c:v>3943.5954</c:v>
                </c:pt>
                <c:pt idx="261">
                  <c:v>3947.4131</c:v>
                </c:pt>
                <c:pt idx="262">
                  <c:v>3956.07145</c:v>
                </c:pt>
                <c:pt idx="263">
                  <c:v>3972.9247</c:v>
                </c:pt>
                <c:pt idx="264">
                  <c:v>3981.9768</c:v>
                </c:pt>
                <c:pt idx="265">
                  <c:v>3987.926</c:v>
                </c:pt>
                <c:pt idx="266">
                  <c:v>3989.841</c:v>
                </c:pt>
                <c:pt idx="267">
                  <c:v>3994.1778</c:v>
                </c:pt>
                <c:pt idx="268">
                  <c:v>4005.4225</c:v>
                </c:pt>
                <c:pt idx="269">
                  <c:v>4032.2407</c:v>
                </c:pt>
                <c:pt idx="270">
                  <c:v>4040.55825</c:v>
                </c:pt>
                <c:pt idx="271">
                  <c:v>4058.1161</c:v>
                </c:pt>
                <c:pt idx="272">
                  <c:v>4058.71245</c:v>
                </c:pt>
                <c:pt idx="273">
                  <c:v>4074.4537</c:v>
                </c:pt>
                <c:pt idx="274">
                  <c:v>4076.497</c:v>
                </c:pt>
                <c:pt idx="275">
                  <c:v>4133.64165</c:v>
                </c:pt>
                <c:pt idx="276">
                  <c:v>4134.08245</c:v>
                </c:pt>
                <c:pt idx="277">
                  <c:v>4137.5227</c:v>
                </c:pt>
                <c:pt idx="278">
                  <c:v>4149.736</c:v>
                </c:pt>
                <c:pt idx="279">
                  <c:v>4151.0287</c:v>
                </c:pt>
                <c:pt idx="280">
                  <c:v>4185.0979</c:v>
                </c:pt>
                <c:pt idx="281">
                  <c:v>4189.1131</c:v>
                </c:pt>
                <c:pt idx="282">
                  <c:v>4234.927</c:v>
                </c:pt>
                <c:pt idx="283">
                  <c:v>4237.12655</c:v>
                </c:pt>
                <c:pt idx="284">
                  <c:v>4239.89265</c:v>
                </c:pt>
                <c:pt idx="285">
                  <c:v>4243.59005</c:v>
                </c:pt>
                <c:pt idx="286">
                  <c:v>4260.744</c:v>
                </c:pt>
                <c:pt idx="287">
                  <c:v>4266.1658</c:v>
                </c:pt>
                <c:pt idx="288">
                  <c:v>4296.2712</c:v>
                </c:pt>
                <c:pt idx="289">
                  <c:v>4320.41085</c:v>
                </c:pt>
                <c:pt idx="290">
                  <c:v>4337.7352</c:v>
                </c:pt>
                <c:pt idx="291">
                  <c:v>4340.4409</c:v>
                </c:pt>
                <c:pt idx="292">
                  <c:v>4347.02335</c:v>
                </c:pt>
                <c:pt idx="293">
                  <c:v>4349.462</c:v>
                </c:pt>
                <c:pt idx="294">
                  <c:v>4350.5144</c:v>
                </c:pt>
                <c:pt idx="295">
                  <c:v>4357.04365</c:v>
                </c:pt>
                <c:pt idx="296">
                  <c:v>4391.652</c:v>
                </c:pt>
                <c:pt idx="297">
                  <c:v>4399.731</c:v>
                </c:pt>
                <c:pt idx="298">
                  <c:v>4402.233</c:v>
                </c:pt>
                <c:pt idx="299">
                  <c:v>4415.1588</c:v>
                </c:pt>
                <c:pt idx="300">
                  <c:v>4428.88785</c:v>
                </c:pt>
                <c:pt idx="301">
                  <c:v>4433.3877</c:v>
                </c:pt>
                <c:pt idx="302">
                  <c:v>4433.9159</c:v>
                </c:pt>
                <c:pt idx="303">
                  <c:v>4435.0942</c:v>
                </c:pt>
                <c:pt idx="304">
                  <c:v>4438.2634</c:v>
                </c:pt>
                <c:pt idx="305">
                  <c:v>4441.21315</c:v>
                </c:pt>
                <c:pt idx="306">
                  <c:v>4449.462</c:v>
                </c:pt>
                <c:pt idx="307">
                  <c:v>4454.40265</c:v>
                </c:pt>
                <c:pt idx="308">
                  <c:v>4462.7218</c:v>
                </c:pt>
                <c:pt idx="309">
                  <c:v>4463.2051</c:v>
                </c:pt>
                <c:pt idx="310">
                  <c:v>4466.6214</c:v>
                </c:pt>
                <c:pt idx="311">
                  <c:v>4500.33925</c:v>
                </c:pt>
                <c:pt idx="312">
                  <c:v>4504.6624</c:v>
                </c:pt>
                <c:pt idx="313">
                  <c:v>4518.82625</c:v>
                </c:pt>
                <c:pt idx="314">
                  <c:v>4527.18295</c:v>
                </c:pt>
                <c:pt idx="315">
                  <c:v>4529.477</c:v>
                </c:pt>
                <c:pt idx="316">
                  <c:v>4536.259</c:v>
                </c:pt>
                <c:pt idx="317">
                  <c:v>4544.2348</c:v>
                </c:pt>
                <c:pt idx="318">
                  <c:v>4561.1885</c:v>
                </c:pt>
                <c:pt idx="319">
                  <c:v>4562.8421</c:v>
                </c:pt>
                <c:pt idx="320">
                  <c:v>4564.19145</c:v>
                </c:pt>
                <c:pt idx="321">
                  <c:v>4571.41305</c:v>
                </c:pt>
                <c:pt idx="322">
                  <c:v>4618.0799</c:v>
                </c:pt>
                <c:pt idx="323">
                  <c:v>4646.759</c:v>
                </c:pt>
                <c:pt idx="324">
                  <c:v>4661.28635</c:v>
                </c:pt>
                <c:pt idx="325">
                  <c:v>4667.60765</c:v>
                </c:pt>
                <c:pt idx="326">
                  <c:v>4670.64</c:v>
                </c:pt>
                <c:pt idx="327">
                  <c:v>4673.3922</c:v>
                </c:pt>
                <c:pt idx="328">
                  <c:v>4686.3887</c:v>
                </c:pt>
                <c:pt idx="329">
                  <c:v>4687.797</c:v>
                </c:pt>
                <c:pt idx="330">
                  <c:v>4718.20355</c:v>
                </c:pt>
                <c:pt idx="331">
                  <c:v>4719.52405</c:v>
                </c:pt>
                <c:pt idx="332">
                  <c:v>4719.73655</c:v>
                </c:pt>
                <c:pt idx="333">
                  <c:v>4738.2682</c:v>
                </c:pt>
                <c:pt idx="334">
                  <c:v>4746.344</c:v>
                </c:pt>
                <c:pt idx="335">
                  <c:v>4747.0529</c:v>
                </c:pt>
                <c:pt idx="336">
                  <c:v>4751.07</c:v>
                </c:pt>
                <c:pt idx="337">
                  <c:v>4753.6368</c:v>
                </c:pt>
                <c:pt idx="338">
                  <c:v>4762.329</c:v>
                </c:pt>
                <c:pt idx="339">
                  <c:v>4766.022</c:v>
                </c:pt>
                <c:pt idx="340">
                  <c:v>4779.6023</c:v>
                </c:pt>
                <c:pt idx="341">
                  <c:v>4795.6568</c:v>
                </c:pt>
                <c:pt idx="342">
                  <c:v>4827.90495</c:v>
                </c:pt>
                <c:pt idx="343">
                  <c:v>4830.63</c:v>
                </c:pt>
                <c:pt idx="344">
                  <c:v>4837.5823</c:v>
                </c:pt>
                <c:pt idx="345">
                  <c:v>4846.92015</c:v>
                </c:pt>
                <c:pt idx="346">
                  <c:v>4877.98105</c:v>
                </c:pt>
                <c:pt idx="347">
                  <c:v>4883.866</c:v>
                </c:pt>
                <c:pt idx="348">
                  <c:v>4889.0368</c:v>
                </c:pt>
                <c:pt idx="349">
                  <c:v>4889.9995</c:v>
                </c:pt>
                <c:pt idx="350">
                  <c:v>4894.7533</c:v>
                </c:pt>
                <c:pt idx="351">
                  <c:v>4906.40965</c:v>
                </c:pt>
                <c:pt idx="352">
                  <c:v>4915.05985</c:v>
                </c:pt>
                <c:pt idx="353">
                  <c:v>4922.9159</c:v>
                </c:pt>
                <c:pt idx="354">
                  <c:v>4931.647</c:v>
                </c:pt>
                <c:pt idx="355">
                  <c:v>4934.705</c:v>
                </c:pt>
                <c:pt idx="356">
                  <c:v>4949.7587</c:v>
                </c:pt>
                <c:pt idx="357">
                  <c:v>4992.3764</c:v>
                </c:pt>
                <c:pt idx="358">
                  <c:v>5002.7827</c:v>
                </c:pt>
                <c:pt idx="359">
                  <c:v>5003.853</c:v>
                </c:pt>
                <c:pt idx="360">
                  <c:v>5012.471</c:v>
                </c:pt>
                <c:pt idx="361">
                  <c:v>5028.1466</c:v>
                </c:pt>
                <c:pt idx="362">
                  <c:v>5031.26955</c:v>
                </c:pt>
                <c:pt idx="363">
                  <c:v>5080.096</c:v>
                </c:pt>
                <c:pt idx="364">
                  <c:v>5116.5004</c:v>
                </c:pt>
                <c:pt idx="365">
                  <c:v>5124.1887</c:v>
                </c:pt>
                <c:pt idx="366">
                  <c:v>5125.2157</c:v>
                </c:pt>
                <c:pt idx="367">
                  <c:v>5138.2567</c:v>
                </c:pt>
                <c:pt idx="368">
                  <c:v>5148.5526</c:v>
                </c:pt>
                <c:pt idx="369">
                  <c:v>5152.134</c:v>
                </c:pt>
                <c:pt idx="370">
                  <c:v>5209.57885</c:v>
                </c:pt>
                <c:pt idx="371">
                  <c:v>5227.98875</c:v>
                </c:pt>
                <c:pt idx="372">
                  <c:v>5240.765</c:v>
                </c:pt>
                <c:pt idx="373">
                  <c:v>5245.2269</c:v>
                </c:pt>
                <c:pt idx="374">
                  <c:v>5246.047</c:v>
                </c:pt>
                <c:pt idx="375">
                  <c:v>5253.524</c:v>
                </c:pt>
                <c:pt idx="376">
                  <c:v>5257.50795</c:v>
                </c:pt>
                <c:pt idx="377">
                  <c:v>5261.46945</c:v>
                </c:pt>
                <c:pt idx="378">
                  <c:v>5266.3656</c:v>
                </c:pt>
                <c:pt idx="379">
                  <c:v>5267.81815</c:v>
                </c:pt>
                <c:pt idx="380">
                  <c:v>5272.1758</c:v>
                </c:pt>
                <c:pt idx="381">
                  <c:v>5312.16985</c:v>
                </c:pt>
                <c:pt idx="382">
                  <c:v>5325.651</c:v>
                </c:pt>
                <c:pt idx="383">
                  <c:v>5327.40025</c:v>
                </c:pt>
                <c:pt idx="384">
                  <c:v>5354.07465</c:v>
                </c:pt>
                <c:pt idx="385">
                  <c:v>5373.36425</c:v>
                </c:pt>
                <c:pt idx="386">
                  <c:v>5375.038</c:v>
                </c:pt>
                <c:pt idx="387">
                  <c:v>5377.4578</c:v>
                </c:pt>
                <c:pt idx="388">
                  <c:v>5383.536</c:v>
                </c:pt>
                <c:pt idx="389">
                  <c:v>5385.3379</c:v>
                </c:pt>
                <c:pt idx="390">
                  <c:v>5397.6167</c:v>
                </c:pt>
                <c:pt idx="391">
                  <c:v>5400.9805</c:v>
                </c:pt>
                <c:pt idx="392">
                  <c:v>5415.6612</c:v>
                </c:pt>
                <c:pt idx="393">
                  <c:v>5425.02335</c:v>
                </c:pt>
                <c:pt idx="394">
                  <c:v>5428.7277</c:v>
                </c:pt>
                <c:pt idx="395">
                  <c:v>5438.7491</c:v>
                </c:pt>
                <c:pt idx="396">
                  <c:v>5458.04645</c:v>
                </c:pt>
                <c:pt idx="397">
                  <c:v>5469.0066</c:v>
                </c:pt>
                <c:pt idx="398">
                  <c:v>5472.449</c:v>
                </c:pt>
                <c:pt idx="399">
                  <c:v>5478.0368</c:v>
                </c:pt>
                <c:pt idx="400">
                  <c:v>5484.4673</c:v>
                </c:pt>
                <c:pt idx="401">
                  <c:v>5488.262</c:v>
                </c:pt>
                <c:pt idx="402">
                  <c:v>5584.3057</c:v>
                </c:pt>
                <c:pt idx="403">
                  <c:v>5594.8455</c:v>
                </c:pt>
                <c:pt idx="404">
                  <c:v>5615.369</c:v>
                </c:pt>
                <c:pt idx="405">
                  <c:v>5630.45785</c:v>
                </c:pt>
                <c:pt idx="406">
                  <c:v>5649.715</c:v>
                </c:pt>
                <c:pt idx="407">
                  <c:v>5662.225</c:v>
                </c:pt>
                <c:pt idx="408">
                  <c:v>5693.4305</c:v>
                </c:pt>
                <c:pt idx="409">
                  <c:v>5699.8375</c:v>
                </c:pt>
                <c:pt idx="410">
                  <c:v>5708.867</c:v>
                </c:pt>
                <c:pt idx="411">
                  <c:v>5709.1644</c:v>
                </c:pt>
                <c:pt idx="412">
                  <c:v>5729.0053</c:v>
                </c:pt>
                <c:pt idx="413">
                  <c:v>5757.41345</c:v>
                </c:pt>
                <c:pt idx="414">
                  <c:v>5836.5204</c:v>
                </c:pt>
                <c:pt idx="415">
                  <c:v>5846.9176</c:v>
                </c:pt>
                <c:pt idx="416">
                  <c:v>5855.9025</c:v>
                </c:pt>
                <c:pt idx="417">
                  <c:v>5910.944</c:v>
                </c:pt>
                <c:pt idx="418">
                  <c:v>5920.1041</c:v>
                </c:pt>
                <c:pt idx="419">
                  <c:v>5926.846</c:v>
                </c:pt>
                <c:pt idx="420">
                  <c:v>5934.3798</c:v>
                </c:pt>
                <c:pt idx="421">
                  <c:v>5966.8874</c:v>
                </c:pt>
                <c:pt idx="422">
                  <c:v>5969.723</c:v>
                </c:pt>
                <c:pt idx="423">
                  <c:v>5972.378</c:v>
                </c:pt>
                <c:pt idx="424">
                  <c:v>5974.3847</c:v>
                </c:pt>
                <c:pt idx="425">
                  <c:v>5976.8311</c:v>
                </c:pt>
                <c:pt idx="426">
                  <c:v>5979.731</c:v>
                </c:pt>
                <c:pt idx="427">
                  <c:v>5989.52365</c:v>
                </c:pt>
                <c:pt idx="428">
                  <c:v>6059.173</c:v>
                </c:pt>
                <c:pt idx="429">
                  <c:v>6067.12675</c:v>
                </c:pt>
                <c:pt idx="430">
                  <c:v>6079.6715</c:v>
                </c:pt>
                <c:pt idx="431">
                  <c:v>6082.405</c:v>
                </c:pt>
                <c:pt idx="432">
                  <c:v>6112.35295</c:v>
                </c:pt>
                <c:pt idx="433">
                  <c:v>6113.23105</c:v>
                </c:pt>
                <c:pt idx="434">
                  <c:v>6117.4945</c:v>
                </c:pt>
                <c:pt idx="435">
                  <c:v>6123.5688</c:v>
                </c:pt>
                <c:pt idx="436">
                  <c:v>6128.79745</c:v>
                </c:pt>
                <c:pt idx="437">
                  <c:v>6184.2994</c:v>
                </c:pt>
                <c:pt idx="438">
                  <c:v>6185.3208</c:v>
                </c:pt>
                <c:pt idx="439">
                  <c:v>6186.127</c:v>
                </c:pt>
                <c:pt idx="440">
                  <c:v>6196.448</c:v>
                </c:pt>
                <c:pt idx="441">
                  <c:v>6198.7518</c:v>
                </c:pt>
                <c:pt idx="442">
                  <c:v>6203.90175</c:v>
                </c:pt>
                <c:pt idx="443">
                  <c:v>6238.298</c:v>
                </c:pt>
                <c:pt idx="444">
                  <c:v>6250.435</c:v>
                </c:pt>
                <c:pt idx="445">
                  <c:v>6272.4772</c:v>
                </c:pt>
                <c:pt idx="446">
                  <c:v>6282.235</c:v>
                </c:pt>
                <c:pt idx="447">
                  <c:v>6289.7549</c:v>
                </c:pt>
                <c:pt idx="448">
                  <c:v>6311.952</c:v>
                </c:pt>
                <c:pt idx="449">
                  <c:v>6313.759</c:v>
                </c:pt>
                <c:pt idx="450">
                  <c:v>6334.34355</c:v>
                </c:pt>
                <c:pt idx="451">
                  <c:v>6338.0756</c:v>
                </c:pt>
                <c:pt idx="452">
                  <c:v>6356.2707</c:v>
                </c:pt>
                <c:pt idx="453">
                  <c:v>6358.77645</c:v>
                </c:pt>
                <c:pt idx="454">
                  <c:v>6360.9936</c:v>
                </c:pt>
                <c:pt idx="455">
                  <c:v>6373.55735</c:v>
                </c:pt>
                <c:pt idx="456">
                  <c:v>6389.37785</c:v>
                </c:pt>
                <c:pt idx="457">
                  <c:v>6393.60345</c:v>
                </c:pt>
                <c:pt idx="458">
                  <c:v>6402.29135</c:v>
                </c:pt>
                <c:pt idx="459">
                  <c:v>6406.4107</c:v>
                </c:pt>
                <c:pt idx="460">
                  <c:v>6414.178</c:v>
                </c:pt>
                <c:pt idx="461">
                  <c:v>6435.6237</c:v>
                </c:pt>
                <c:pt idx="462">
                  <c:v>6455.86265</c:v>
                </c:pt>
                <c:pt idx="463">
                  <c:v>6457.8434</c:v>
                </c:pt>
                <c:pt idx="464">
                  <c:v>6474.013</c:v>
                </c:pt>
                <c:pt idx="465">
                  <c:v>6496.886</c:v>
                </c:pt>
                <c:pt idx="466">
                  <c:v>6500.2359</c:v>
                </c:pt>
                <c:pt idx="467">
                  <c:v>6548.19505</c:v>
                </c:pt>
                <c:pt idx="468">
                  <c:v>6551.7501</c:v>
                </c:pt>
                <c:pt idx="469">
                  <c:v>6555.07035</c:v>
                </c:pt>
                <c:pt idx="470">
                  <c:v>6571.02435</c:v>
                </c:pt>
                <c:pt idx="471">
                  <c:v>6571.544</c:v>
                </c:pt>
                <c:pt idx="472">
                  <c:v>6593.5083</c:v>
                </c:pt>
                <c:pt idx="473">
                  <c:v>6600.20595</c:v>
                </c:pt>
                <c:pt idx="474">
                  <c:v>6600.361</c:v>
                </c:pt>
                <c:pt idx="475">
                  <c:v>6610.1097</c:v>
                </c:pt>
                <c:pt idx="476">
                  <c:v>6640.54485</c:v>
                </c:pt>
                <c:pt idx="477">
                  <c:v>6652.5288</c:v>
                </c:pt>
                <c:pt idx="478">
                  <c:v>6653.7886</c:v>
                </c:pt>
                <c:pt idx="479">
                  <c:v>6664.68595</c:v>
                </c:pt>
                <c:pt idx="480">
                  <c:v>6666.243</c:v>
                </c:pt>
                <c:pt idx="481">
                  <c:v>6686.4313</c:v>
                </c:pt>
                <c:pt idx="482">
                  <c:v>6710.1919</c:v>
                </c:pt>
                <c:pt idx="483">
                  <c:v>6746.7425</c:v>
                </c:pt>
                <c:pt idx="484">
                  <c:v>6748.5912</c:v>
                </c:pt>
                <c:pt idx="485">
                  <c:v>6753.038</c:v>
                </c:pt>
                <c:pt idx="486">
                  <c:v>6770.1925</c:v>
                </c:pt>
                <c:pt idx="487">
                  <c:v>6775.961</c:v>
                </c:pt>
                <c:pt idx="488">
                  <c:v>6781.3542</c:v>
                </c:pt>
                <c:pt idx="489">
                  <c:v>6796.86325</c:v>
                </c:pt>
                <c:pt idx="490">
                  <c:v>6799.458</c:v>
                </c:pt>
                <c:pt idx="491">
                  <c:v>6837.3687</c:v>
                </c:pt>
                <c:pt idx="492">
                  <c:v>6849.026</c:v>
                </c:pt>
                <c:pt idx="493">
                  <c:v>6858.4796</c:v>
                </c:pt>
                <c:pt idx="494">
                  <c:v>6875.961</c:v>
                </c:pt>
                <c:pt idx="495">
                  <c:v>6877.9801</c:v>
                </c:pt>
                <c:pt idx="496">
                  <c:v>6933.24225</c:v>
                </c:pt>
                <c:pt idx="497">
                  <c:v>6940.90985</c:v>
                </c:pt>
                <c:pt idx="498">
                  <c:v>6948.7008</c:v>
                </c:pt>
                <c:pt idx="499">
                  <c:v>6985.50695</c:v>
                </c:pt>
                <c:pt idx="500">
                  <c:v>6986.697</c:v>
                </c:pt>
                <c:pt idx="501">
                  <c:v>7045.499</c:v>
                </c:pt>
                <c:pt idx="502">
                  <c:v>7046.7222</c:v>
                </c:pt>
                <c:pt idx="503">
                  <c:v>7050.0213</c:v>
                </c:pt>
                <c:pt idx="504">
                  <c:v>7050.642</c:v>
                </c:pt>
                <c:pt idx="505">
                  <c:v>7077.1894</c:v>
                </c:pt>
                <c:pt idx="506">
                  <c:v>7133.9025</c:v>
                </c:pt>
                <c:pt idx="507">
                  <c:v>7144.86265</c:v>
                </c:pt>
                <c:pt idx="508">
                  <c:v>7147.105</c:v>
                </c:pt>
                <c:pt idx="509">
                  <c:v>7147.4728</c:v>
                </c:pt>
                <c:pt idx="510">
                  <c:v>7151.092</c:v>
                </c:pt>
                <c:pt idx="511">
                  <c:v>7152.6714</c:v>
                </c:pt>
                <c:pt idx="512">
                  <c:v>7153.5539</c:v>
                </c:pt>
                <c:pt idx="513">
                  <c:v>7160.094</c:v>
                </c:pt>
                <c:pt idx="514">
                  <c:v>7160.3303</c:v>
                </c:pt>
                <c:pt idx="515">
                  <c:v>7162.0122</c:v>
                </c:pt>
                <c:pt idx="516">
                  <c:v>7173.35995</c:v>
                </c:pt>
                <c:pt idx="517">
                  <c:v>7196.867</c:v>
                </c:pt>
                <c:pt idx="518">
                  <c:v>7201.70085</c:v>
                </c:pt>
                <c:pt idx="519">
                  <c:v>7209.4918</c:v>
                </c:pt>
                <c:pt idx="520">
                  <c:v>7222.78625</c:v>
                </c:pt>
                <c:pt idx="521">
                  <c:v>7228.21565</c:v>
                </c:pt>
                <c:pt idx="522">
                  <c:v>7243.8136</c:v>
                </c:pt>
                <c:pt idx="523">
                  <c:v>7256.7231</c:v>
                </c:pt>
                <c:pt idx="524">
                  <c:v>7261.741</c:v>
                </c:pt>
                <c:pt idx="525">
                  <c:v>7265.7025</c:v>
                </c:pt>
                <c:pt idx="526">
                  <c:v>7281.5056</c:v>
                </c:pt>
                <c:pt idx="527">
                  <c:v>7323.734819</c:v>
                </c:pt>
                <c:pt idx="528">
                  <c:v>7325.0482</c:v>
                </c:pt>
                <c:pt idx="529">
                  <c:v>7337.748</c:v>
                </c:pt>
                <c:pt idx="530">
                  <c:v>7345.084</c:v>
                </c:pt>
                <c:pt idx="531">
                  <c:v>7345.7266</c:v>
                </c:pt>
                <c:pt idx="532">
                  <c:v>7348.142</c:v>
                </c:pt>
                <c:pt idx="533">
                  <c:v>7358.17565</c:v>
                </c:pt>
                <c:pt idx="534">
                  <c:v>7371.772</c:v>
                </c:pt>
                <c:pt idx="535">
                  <c:v>7418.522</c:v>
                </c:pt>
                <c:pt idx="536">
                  <c:v>7419.4779</c:v>
                </c:pt>
                <c:pt idx="537">
                  <c:v>7421.19455</c:v>
                </c:pt>
                <c:pt idx="538">
                  <c:v>7441.053</c:v>
                </c:pt>
                <c:pt idx="539">
                  <c:v>7441.501</c:v>
                </c:pt>
                <c:pt idx="540">
                  <c:v>7443.64305</c:v>
                </c:pt>
                <c:pt idx="541">
                  <c:v>7445.918</c:v>
                </c:pt>
                <c:pt idx="542">
                  <c:v>7448.40395</c:v>
                </c:pt>
                <c:pt idx="543">
                  <c:v>7512.267</c:v>
                </c:pt>
                <c:pt idx="544">
                  <c:v>7518.02535</c:v>
                </c:pt>
                <c:pt idx="545">
                  <c:v>7526.70645</c:v>
                </c:pt>
                <c:pt idx="546">
                  <c:v>7537.1639</c:v>
                </c:pt>
                <c:pt idx="547">
                  <c:v>7623.518</c:v>
                </c:pt>
                <c:pt idx="548">
                  <c:v>7624.63</c:v>
                </c:pt>
                <c:pt idx="549">
                  <c:v>7626.993</c:v>
                </c:pt>
                <c:pt idx="550">
                  <c:v>7633.7206</c:v>
                </c:pt>
                <c:pt idx="551">
                  <c:v>7639.41745</c:v>
                </c:pt>
                <c:pt idx="552">
                  <c:v>7640.3092</c:v>
                </c:pt>
                <c:pt idx="553">
                  <c:v>7650.77375</c:v>
                </c:pt>
                <c:pt idx="554">
                  <c:v>7682.67</c:v>
                </c:pt>
                <c:pt idx="555">
                  <c:v>7726.854</c:v>
                </c:pt>
                <c:pt idx="556">
                  <c:v>7727.2532</c:v>
                </c:pt>
                <c:pt idx="557">
                  <c:v>7729.64575</c:v>
                </c:pt>
                <c:pt idx="558">
                  <c:v>7731.4271</c:v>
                </c:pt>
                <c:pt idx="559">
                  <c:v>7731.85785</c:v>
                </c:pt>
                <c:pt idx="560">
                  <c:v>7740.337</c:v>
                </c:pt>
                <c:pt idx="561">
                  <c:v>7742.1098</c:v>
                </c:pt>
                <c:pt idx="562">
                  <c:v>7749.1564</c:v>
                </c:pt>
                <c:pt idx="563">
                  <c:v>7789.635</c:v>
                </c:pt>
                <c:pt idx="564">
                  <c:v>7804.1605</c:v>
                </c:pt>
                <c:pt idx="565">
                  <c:v>7935.29115</c:v>
                </c:pt>
                <c:pt idx="566">
                  <c:v>7954.517</c:v>
                </c:pt>
                <c:pt idx="567">
                  <c:v>7985.815</c:v>
                </c:pt>
                <c:pt idx="568">
                  <c:v>7986.47525</c:v>
                </c:pt>
                <c:pt idx="569">
                  <c:v>8017.06115</c:v>
                </c:pt>
                <c:pt idx="570">
                  <c:v>8023.13545</c:v>
                </c:pt>
                <c:pt idx="571">
                  <c:v>8026.6666</c:v>
                </c:pt>
                <c:pt idx="572">
                  <c:v>8027.968</c:v>
                </c:pt>
                <c:pt idx="573">
                  <c:v>8059.6791</c:v>
                </c:pt>
                <c:pt idx="574">
                  <c:v>8062.764</c:v>
                </c:pt>
                <c:pt idx="575">
                  <c:v>8068.185</c:v>
                </c:pt>
                <c:pt idx="576">
                  <c:v>8083.9198</c:v>
                </c:pt>
                <c:pt idx="577">
                  <c:v>8116.26885</c:v>
                </c:pt>
                <c:pt idx="578">
                  <c:v>8116.68</c:v>
                </c:pt>
                <c:pt idx="579">
                  <c:v>8124.4084</c:v>
                </c:pt>
                <c:pt idx="580">
                  <c:v>8125.7845</c:v>
                </c:pt>
                <c:pt idx="581">
                  <c:v>8162.71625</c:v>
                </c:pt>
                <c:pt idx="582">
                  <c:v>8211.1002</c:v>
                </c:pt>
                <c:pt idx="583">
                  <c:v>8219.2039</c:v>
                </c:pt>
                <c:pt idx="584">
                  <c:v>8232.6388</c:v>
                </c:pt>
                <c:pt idx="585">
                  <c:v>8233.0975</c:v>
                </c:pt>
                <c:pt idx="586">
                  <c:v>8240.5896</c:v>
                </c:pt>
                <c:pt idx="587">
                  <c:v>8252.2843</c:v>
                </c:pt>
                <c:pt idx="588">
                  <c:v>8269.044</c:v>
                </c:pt>
                <c:pt idx="589">
                  <c:v>8277.523</c:v>
                </c:pt>
                <c:pt idx="590">
                  <c:v>8280.6227</c:v>
                </c:pt>
                <c:pt idx="591">
                  <c:v>8283.6807</c:v>
                </c:pt>
                <c:pt idx="592">
                  <c:v>8302.53565</c:v>
                </c:pt>
                <c:pt idx="593">
                  <c:v>8310.83915</c:v>
                </c:pt>
                <c:pt idx="594">
                  <c:v>8334.45755</c:v>
                </c:pt>
                <c:pt idx="595">
                  <c:v>8334.5896</c:v>
                </c:pt>
                <c:pt idx="596">
                  <c:v>8342.90875</c:v>
                </c:pt>
                <c:pt idx="597">
                  <c:v>8347.1643</c:v>
                </c:pt>
                <c:pt idx="598">
                  <c:v>8410.04685</c:v>
                </c:pt>
                <c:pt idx="599">
                  <c:v>8413.46305</c:v>
                </c:pt>
                <c:pt idx="600">
                  <c:v>8428.0693</c:v>
                </c:pt>
                <c:pt idx="601">
                  <c:v>8442.667</c:v>
                </c:pt>
                <c:pt idx="602">
                  <c:v>8444.474</c:v>
                </c:pt>
                <c:pt idx="603">
                  <c:v>8457.818</c:v>
                </c:pt>
                <c:pt idx="604">
                  <c:v>8515.7587</c:v>
                </c:pt>
                <c:pt idx="605">
                  <c:v>8516.829</c:v>
                </c:pt>
                <c:pt idx="606">
                  <c:v>8520.026</c:v>
                </c:pt>
                <c:pt idx="607">
                  <c:v>8522.003</c:v>
                </c:pt>
                <c:pt idx="608">
                  <c:v>8527.532</c:v>
                </c:pt>
                <c:pt idx="609">
                  <c:v>8534.6718</c:v>
                </c:pt>
                <c:pt idx="610">
                  <c:v>8538.28845</c:v>
                </c:pt>
                <c:pt idx="611">
                  <c:v>8539.671</c:v>
                </c:pt>
                <c:pt idx="612">
                  <c:v>8547.6913</c:v>
                </c:pt>
                <c:pt idx="613">
                  <c:v>8551.347</c:v>
                </c:pt>
                <c:pt idx="614">
                  <c:v>8556.907</c:v>
                </c:pt>
                <c:pt idx="615">
                  <c:v>8569.8618</c:v>
                </c:pt>
                <c:pt idx="616">
                  <c:v>8582.3023</c:v>
                </c:pt>
                <c:pt idx="617">
                  <c:v>8596.8278</c:v>
                </c:pt>
                <c:pt idx="618">
                  <c:v>8601.3293</c:v>
                </c:pt>
                <c:pt idx="619">
                  <c:v>8603.8234</c:v>
                </c:pt>
                <c:pt idx="620">
                  <c:v>8604.48365</c:v>
                </c:pt>
                <c:pt idx="621">
                  <c:v>8605.3615</c:v>
                </c:pt>
                <c:pt idx="622">
                  <c:v>8606.2174</c:v>
                </c:pt>
                <c:pt idx="623">
                  <c:v>8615.3</c:v>
                </c:pt>
                <c:pt idx="624">
                  <c:v>8627.5411</c:v>
                </c:pt>
                <c:pt idx="625">
                  <c:v>8671.19125</c:v>
                </c:pt>
                <c:pt idx="626">
                  <c:v>8688.85885</c:v>
                </c:pt>
                <c:pt idx="627">
                  <c:v>8703.456</c:v>
                </c:pt>
                <c:pt idx="628">
                  <c:v>8733.22925</c:v>
                </c:pt>
                <c:pt idx="629">
                  <c:v>8765.249</c:v>
                </c:pt>
                <c:pt idx="630">
                  <c:v>8782.469</c:v>
                </c:pt>
                <c:pt idx="631">
                  <c:v>8798.593</c:v>
                </c:pt>
                <c:pt idx="632">
                  <c:v>8823.279</c:v>
                </c:pt>
                <c:pt idx="633">
                  <c:v>8823.98575</c:v>
                </c:pt>
                <c:pt idx="634">
                  <c:v>8825.086</c:v>
                </c:pt>
                <c:pt idx="635">
                  <c:v>8827.2099</c:v>
                </c:pt>
                <c:pt idx="636">
                  <c:v>8835.26495</c:v>
                </c:pt>
                <c:pt idx="637">
                  <c:v>8871.1517</c:v>
                </c:pt>
                <c:pt idx="638">
                  <c:v>8891.1395</c:v>
                </c:pt>
                <c:pt idx="639">
                  <c:v>8930.93455</c:v>
                </c:pt>
                <c:pt idx="640">
                  <c:v>8932.084</c:v>
                </c:pt>
                <c:pt idx="641">
                  <c:v>8944.1151</c:v>
                </c:pt>
                <c:pt idx="642">
                  <c:v>8964.06055</c:v>
                </c:pt>
                <c:pt idx="643">
                  <c:v>8965.79575</c:v>
                </c:pt>
                <c:pt idx="644">
                  <c:v>8968.33</c:v>
                </c:pt>
                <c:pt idx="645">
                  <c:v>8978.1851</c:v>
                </c:pt>
                <c:pt idx="646">
                  <c:v>8988.15875</c:v>
                </c:pt>
                <c:pt idx="647">
                  <c:v>9048.0273</c:v>
                </c:pt>
                <c:pt idx="648">
                  <c:v>9058.7303</c:v>
                </c:pt>
                <c:pt idx="649">
                  <c:v>9095.06825</c:v>
                </c:pt>
                <c:pt idx="650">
                  <c:v>9101.798</c:v>
                </c:pt>
                <c:pt idx="651">
                  <c:v>9140.951</c:v>
                </c:pt>
                <c:pt idx="652">
                  <c:v>9144.565</c:v>
                </c:pt>
                <c:pt idx="653">
                  <c:v>9174.13565</c:v>
                </c:pt>
                <c:pt idx="654">
                  <c:v>9182.17</c:v>
                </c:pt>
                <c:pt idx="655">
                  <c:v>9193.8385</c:v>
                </c:pt>
                <c:pt idx="656">
                  <c:v>9222.4026</c:v>
                </c:pt>
                <c:pt idx="657">
                  <c:v>9225.2564</c:v>
                </c:pt>
                <c:pt idx="658">
                  <c:v>9249.4952</c:v>
                </c:pt>
                <c:pt idx="659">
                  <c:v>9264.797</c:v>
                </c:pt>
                <c:pt idx="660">
                  <c:v>9282.4806</c:v>
                </c:pt>
                <c:pt idx="661">
                  <c:v>9283.562</c:v>
                </c:pt>
                <c:pt idx="662">
                  <c:v>9288.0267</c:v>
                </c:pt>
                <c:pt idx="663">
                  <c:v>9290.1395</c:v>
                </c:pt>
                <c:pt idx="664">
                  <c:v>9301.89355</c:v>
                </c:pt>
                <c:pt idx="665">
                  <c:v>9304.7019</c:v>
                </c:pt>
                <c:pt idx="666">
                  <c:v>9361.3268</c:v>
                </c:pt>
                <c:pt idx="667">
                  <c:v>9377.9047</c:v>
                </c:pt>
                <c:pt idx="668">
                  <c:v>9386.1613</c:v>
                </c:pt>
                <c:pt idx="669">
                  <c:v>9391.346</c:v>
                </c:pt>
                <c:pt idx="670">
                  <c:v>9411.005</c:v>
                </c:pt>
                <c:pt idx="671">
                  <c:v>9414.92</c:v>
                </c:pt>
                <c:pt idx="672">
                  <c:v>9432.9253</c:v>
                </c:pt>
                <c:pt idx="673">
                  <c:v>9447.25035</c:v>
                </c:pt>
                <c:pt idx="674">
                  <c:v>9447.3824</c:v>
                </c:pt>
                <c:pt idx="675">
                  <c:v>9487.6442</c:v>
                </c:pt>
                <c:pt idx="676">
                  <c:v>9500.57305</c:v>
                </c:pt>
                <c:pt idx="677">
                  <c:v>9504.3103</c:v>
                </c:pt>
                <c:pt idx="678">
                  <c:v>9541.69555</c:v>
                </c:pt>
                <c:pt idx="679">
                  <c:v>9549.5651</c:v>
                </c:pt>
                <c:pt idx="680">
                  <c:v>9563.029</c:v>
                </c:pt>
                <c:pt idx="681">
                  <c:v>9566.9909</c:v>
                </c:pt>
                <c:pt idx="682">
                  <c:v>9583.8933</c:v>
                </c:pt>
                <c:pt idx="683">
                  <c:v>9617.66245</c:v>
                </c:pt>
                <c:pt idx="684">
                  <c:v>9620.3307</c:v>
                </c:pt>
                <c:pt idx="685">
                  <c:v>9625.92</c:v>
                </c:pt>
                <c:pt idx="686">
                  <c:v>9630.397</c:v>
                </c:pt>
                <c:pt idx="687">
                  <c:v>9634.538</c:v>
                </c:pt>
                <c:pt idx="688">
                  <c:v>9644.2525</c:v>
                </c:pt>
                <c:pt idx="689">
                  <c:v>9704.66805</c:v>
                </c:pt>
                <c:pt idx="690">
                  <c:v>9715.841</c:v>
                </c:pt>
                <c:pt idx="691">
                  <c:v>9722.7695</c:v>
                </c:pt>
                <c:pt idx="692">
                  <c:v>9724.53</c:v>
                </c:pt>
                <c:pt idx="693">
                  <c:v>9748.9106</c:v>
                </c:pt>
                <c:pt idx="694">
                  <c:v>9778.3472</c:v>
                </c:pt>
                <c:pt idx="695">
                  <c:v>9788.8659</c:v>
                </c:pt>
                <c:pt idx="696">
                  <c:v>9800.8882</c:v>
                </c:pt>
                <c:pt idx="697">
                  <c:v>9850.432</c:v>
                </c:pt>
                <c:pt idx="698">
                  <c:v>9855.1314</c:v>
                </c:pt>
                <c:pt idx="699">
                  <c:v>9861.025</c:v>
                </c:pt>
                <c:pt idx="700">
                  <c:v>9863.4718</c:v>
                </c:pt>
                <c:pt idx="701">
                  <c:v>9866.30485</c:v>
                </c:pt>
                <c:pt idx="702">
                  <c:v>9869.8102</c:v>
                </c:pt>
                <c:pt idx="703">
                  <c:v>9872.701</c:v>
                </c:pt>
                <c:pt idx="704">
                  <c:v>9875.6804</c:v>
                </c:pt>
                <c:pt idx="705">
                  <c:v>9877.6077</c:v>
                </c:pt>
                <c:pt idx="706">
                  <c:v>9880.068</c:v>
                </c:pt>
                <c:pt idx="707">
                  <c:v>9910.35985</c:v>
                </c:pt>
                <c:pt idx="708">
                  <c:v>9957.7216</c:v>
                </c:pt>
                <c:pt idx="709">
                  <c:v>9964.06</c:v>
                </c:pt>
                <c:pt idx="710">
                  <c:v>9991.03765</c:v>
                </c:pt>
                <c:pt idx="711">
                  <c:v>10043.249</c:v>
                </c:pt>
                <c:pt idx="712">
                  <c:v>10065.413</c:v>
                </c:pt>
                <c:pt idx="713">
                  <c:v>10072.05505</c:v>
                </c:pt>
                <c:pt idx="714">
                  <c:v>10085.846</c:v>
                </c:pt>
                <c:pt idx="715">
                  <c:v>10096.97</c:v>
                </c:pt>
                <c:pt idx="716">
                  <c:v>10106.13425</c:v>
                </c:pt>
                <c:pt idx="717">
                  <c:v>10107.2206</c:v>
                </c:pt>
                <c:pt idx="718">
                  <c:v>10115.00885</c:v>
                </c:pt>
                <c:pt idx="719">
                  <c:v>10118.424</c:v>
                </c:pt>
                <c:pt idx="720">
                  <c:v>10141.1362</c:v>
                </c:pt>
                <c:pt idx="721">
                  <c:v>10156.7832</c:v>
                </c:pt>
                <c:pt idx="722">
                  <c:v>10197.7722</c:v>
                </c:pt>
                <c:pt idx="723">
                  <c:v>10214.636</c:v>
                </c:pt>
                <c:pt idx="724">
                  <c:v>10226.2842</c:v>
                </c:pt>
                <c:pt idx="725">
                  <c:v>10231.4999</c:v>
                </c:pt>
                <c:pt idx="726">
                  <c:v>10264.4421</c:v>
                </c:pt>
                <c:pt idx="727">
                  <c:v>10269.46</c:v>
                </c:pt>
                <c:pt idx="728">
                  <c:v>10325.206</c:v>
                </c:pt>
                <c:pt idx="729">
                  <c:v>10338.9316</c:v>
                </c:pt>
                <c:pt idx="730">
                  <c:v>10355.641</c:v>
                </c:pt>
                <c:pt idx="731">
                  <c:v>10370.91255</c:v>
                </c:pt>
                <c:pt idx="732">
                  <c:v>10381.4787</c:v>
                </c:pt>
                <c:pt idx="733">
                  <c:v>10407.08585</c:v>
                </c:pt>
                <c:pt idx="734">
                  <c:v>10422.91665</c:v>
                </c:pt>
                <c:pt idx="735">
                  <c:v>10435.06525</c:v>
                </c:pt>
                <c:pt idx="736">
                  <c:v>10436.096</c:v>
                </c:pt>
                <c:pt idx="737">
                  <c:v>10450.552</c:v>
                </c:pt>
                <c:pt idx="738">
                  <c:v>10461.9794</c:v>
                </c:pt>
                <c:pt idx="739">
                  <c:v>10493.9458</c:v>
                </c:pt>
                <c:pt idx="740">
                  <c:v>10560.4917</c:v>
                </c:pt>
                <c:pt idx="741">
                  <c:v>10564.8845</c:v>
                </c:pt>
                <c:pt idx="742">
                  <c:v>10577.087</c:v>
                </c:pt>
                <c:pt idx="743">
                  <c:v>10579.711</c:v>
                </c:pt>
                <c:pt idx="744">
                  <c:v>10594.2257</c:v>
                </c:pt>
                <c:pt idx="745">
                  <c:v>10594.50155</c:v>
                </c:pt>
                <c:pt idx="746">
                  <c:v>10600.5483</c:v>
                </c:pt>
                <c:pt idx="747">
                  <c:v>10601.412</c:v>
                </c:pt>
                <c:pt idx="748">
                  <c:v>10601.63225</c:v>
                </c:pt>
                <c:pt idx="749">
                  <c:v>10602.385</c:v>
                </c:pt>
                <c:pt idx="750">
                  <c:v>10702.6424</c:v>
                </c:pt>
                <c:pt idx="751">
                  <c:v>10704.47</c:v>
                </c:pt>
                <c:pt idx="752">
                  <c:v>10713.644</c:v>
                </c:pt>
                <c:pt idx="753">
                  <c:v>10736.87075</c:v>
                </c:pt>
                <c:pt idx="754">
                  <c:v>10791.96</c:v>
                </c:pt>
                <c:pt idx="755">
                  <c:v>10795.93733</c:v>
                </c:pt>
                <c:pt idx="756">
                  <c:v>10796.35025</c:v>
                </c:pt>
                <c:pt idx="757">
                  <c:v>10797.3362</c:v>
                </c:pt>
                <c:pt idx="758">
                  <c:v>10806.839</c:v>
                </c:pt>
                <c:pt idx="759">
                  <c:v>10807.4863</c:v>
                </c:pt>
                <c:pt idx="760">
                  <c:v>10825.2537</c:v>
                </c:pt>
                <c:pt idx="761">
                  <c:v>10848.1343</c:v>
                </c:pt>
                <c:pt idx="762">
                  <c:v>10923.9332</c:v>
                </c:pt>
                <c:pt idx="763">
                  <c:v>10928.849</c:v>
                </c:pt>
                <c:pt idx="764">
                  <c:v>10942.13205</c:v>
                </c:pt>
                <c:pt idx="765">
                  <c:v>10959.33</c:v>
                </c:pt>
                <c:pt idx="766">
                  <c:v>10959.6947</c:v>
                </c:pt>
                <c:pt idx="767">
                  <c:v>10965.446</c:v>
                </c:pt>
                <c:pt idx="768">
                  <c:v>10976.24575</c:v>
                </c:pt>
                <c:pt idx="769">
                  <c:v>10977.2063</c:v>
                </c:pt>
                <c:pt idx="770">
                  <c:v>10982.5013</c:v>
                </c:pt>
                <c:pt idx="771">
                  <c:v>11013.7119</c:v>
                </c:pt>
                <c:pt idx="772">
                  <c:v>11015.1747</c:v>
                </c:pt>
                <c:pt idx="773">
                  <c:v>11033.6617</c:v>
                </c:pt>
                <c:pt idx="774">
                  <c:v>11070.535</c:v>
                </c:pt>
                <c:pt idx="775">
                  <c:v>11073.176</c:v>
                </c:pt>
                <c:pt idx="776">
                  <c:v>11082.5772</c:v>
                </c:pt>
                <c:pt idx="777">
                  <c:v>11085.5868</c:v>
                </c:pt>
                <c:pt idx="778">
                  <c:v>11090.7178</c:v>
                </c:pt>
                <c:pt idx="779">
                  <c:v>11093.6229</c:v>
                </c:pt>
                <c:pt idx="780">
                  <c:v>11150.78</c:v>
                </c:pt>
                <c:pt idx="781">
                  <c:v>11163.568</c:v>
                </c:pt>
                <c:pt idx="782">
                  <c:v>11165.41765</c:v>
                </c:pt>
                <c:pt idx="783">
                  <c:v>11187.6567</c:v>
                </c:pt>
                <c:pt idx="784">
                  <c:v>11244.3769</c:v>
                </c:pt>
                <c:pt idx="785">
                  <c:v>11253.421</c:v>
                </c:pt>
                <c:pt idx="786">
                  <c:v>11264.541</c:v>
                </c:pt>
                <c:pt idx="787">
                  <c:v>11272.33139</c:v>
                </c:pt>
                <c:pt idx="788">
                  <c:v>11286.5387</c:v>
                </c:pt>
                <c:pt idx="789">
                  <c:v>11289.10925</c:v>
                </c:pt>
                <c:pt idx="790">
                  <c:v>11299.343</c:v>
                </c:pt>
                <c:pt idx="791">
                  <c:v>11305.93455</c:v>
                </c:pt>
                <c:pt idx="792">
                  <c:v>11326.71487</c:v>
                </c:pt>
                <c:pt idx="793">
                  <c:v>11345.519</c:v>
                </c:pt>
                <c:pt idx="794">
                  <c:v>11353.2276</c:v>
                </c:pt>
                <c:pt idx="795">
                  <c:v>11356.6609</c:v>
                </c:pt>
                <c:pt idx="796">
                  <c:v>11362.755</c:v>
                </c:pt>
                <c:pt idx="797">
                  <c:v>11363.2832</c:v>
                </c:pt>
                <c:pt idx="798">
                  <c:v>11365.952</c:v>
                </c:pt>
                <c:pt idx="799">
                  <c:v>11381.3254</c:v>
                </c:pt>
                <c:pt idx="800">
                  <c:v>11394.06555</c:v>
                </c:pt>
                <c:pt idx="801">
                  <c:v>11396.9002</c:v>
                </c:pt>
                <c:pt idx="802">
                  <c:v>11411.685</c:v>
                </c:pt>
                <c:pt idx="803">
                  <c:v>11436.73815</c:v>
                </c:pt>
                <c:pt idx="804">
                  <c:v>11454.0215</c:v>
                </c:pt>
                <c:pt idx="805">
                  <c:v>11455.28</c:v>
                </c:pt>
                <c:pt idx="806">
                  <c:v>11482.63485</c:v>
                </c:pt>
                <c:pt idx="807">
                  <c:v>11488.31695</c:v>
                </c:pt>
                <c:pt idx="808">
                  <c:v>11512.405</c:v>
                </c:pt>
                <c:pt idx="809">
                  <c:v>11520.09985</c:v>
                </c:pt>
                <c:pt idx="810">
                  <c:v>11534.87265</c:v>
                </c:pt>
                <c:pt idx="811">
                  <c:v>11538.421</c:v>
                </c:pt>
                <c:pt idx="812">
                  <c:v>11552.904</c:v>
                </c:pt>
                <c:pt idx="813">
                  <c:v>11554.2236</c:v>
                </c:pt>
                <c:pt idx="814">
                  <c:v>11566.30055</c:v>
                </c:pt>
                <c:pt idx="815">
                  <c:v>11576.13</c:v>
                </c:pt>
                <c:pt idx="816">
                  <c:v>11657.7189</c:v>
                </c:pt>
                <c:pt idx="817">
                  <c:v>11658.11505</c:v>
                </c:pt>
                <c:pt idx="818">
                  <c:v>11658.37915</c:v>
                </c:pt>
                <c:pt idx="819">
                  <c:v>11674.13</c:v>
                </c:pt>
                <c:pt idx="820">
                  <c:v>11729.6795</c:v>
                </c:pt>
                <c:pt idx="821">
                  <c:v>11735.87905</c:v>
                </c:pt>
                <c:pt idx="822">
                  <c:v>11737.84884</c:v>
                </c:pt>
                <c:pt idx="823">
                  <c:v>11741.726</c:v>
                </c:pt>
                <c:pt idx="824">
                  <c:v>11743.299</c:v>
                </c:pt>
                <c:pt idx="825">
                  <c:v>11743.9341</c:v>
                </c:pt>
                <c:pt idx="826">
                  <c:v>11763.0009</c:v>
                </c:pt>
                <c:pt idx="827">
                  <c:v>11830.6072</c:v>
                </c:pt>
                <c:pt idx="828">
                  <c:v>11833.7823</c:v>
                </c:pt>
                <c:pt idx="829">
                  <c:v>11837.16</c:v>
                </c:pt>
                <c:pt idx="830">
                  <c:v>11840.77505</c:v>
                </c:pt>
                <c:pt idx="831">
                  <c:v>11842.442</c:v>
                </c:pt>
                <c:pt idx="832">
                  <c:v>11842.62375</c:v>
                </c:pt>
                <c:pt idx="833">
                  <c:v>11848.141</c:v>
                </c:pt>
                <c:pt idx="834">
                  <c:v>11856.4115</c:v>
                </c:pt>
                <c:pt idx="835">
                  <c:v>11879.10405</c:v>
                </c:pt>
                <c:pt idx="836">
                  <c:v>11881.358</c:v>
                </c:pt>
                <c:pt idx="837">
                  <c:v>11881.9696</c:v>
                </c:pt>
                <c:pt idx="838">
                  <c:v>11884.04858</c:v>
                </c:pt>
                <c:pt idx="839">
                  <c:v>11931.12525</c:v>
                </c:pt>
                <c:pt idx="840">
                  <c:v>11938.25595</c:v>
                </c:pt>
                <c:pt idx="841">
                  <c:v>11944.59435</c:v>
                </c:pt>
                <c:pt idx="842">
                  <c:v>11945.1327</c:v>
                </c:pt>
                <c:pt idx="843">
                  <c:v>11946.6259</c:v>
                </c:pt>
                <c:pt idx="844">
                  <c:v>11987.1682</c:v>
                </c:pt>
                <c:pt idx="845">
                  <c:v>12029.2867</c:v>
                </c:pt>
                <c:pt idx="846">
                  <c:v>12032.326</c:v>
                </c:pt>
                <c:pt idx="847">
                  <c:v>12044.342</c:v>
                </c:pt>
                <c:pt idx="848">
                  <c:v>12094.478</c:v>
                </c:pt>
                <c:pt idx="849">
                  <c:v>12096.6512</c:v>
                </c:pt>
                <c:pt idx="850">
                  <c:v>12105.32</c:v>
                </c:pt>
                <c:pt idx="851">
                  <c:v>12124.9924</c:v>
                </c:pt>
                <c:pt idx="852">
                  <c:v>12129.61415</c:v>
                </c:pt>
                <c:pt idx="853">
                  <c:v>12142.5786</c:v>
                </c:pt>
                <c:pt idx="854">
                  <c:v>12146.971</c:v>
                </c:pt>
                <c:pt idx="855">
                  <c:v>12222.8983</c:v>
                </c:pt>
                <c:pt idx="856">
                  <c:v>12224.35085</c:v>
                </c:pt>
                <c:pt idx="857">
                  <c:v>12231.6136</c:v>
                </c:pt>
                <c:pt idx="858">
                  <c:v>12233.828</c:v>
                </c:pt>
                <c:pt idx="859">
                  <c:v>12235.8392</c:v>
                </c:pt>
                <c:pt idx="860">
                  <c:v>12244.531</c:v>
                </c:pt>
                <c:pt idx="861">
                  <c:v>12265.5069</c:v>
                </c:pt>
                <c:pt idx="862">
                  <c:v>12268.63225</c:v>
                </c:pt>
                <c:pt idx="863">
                  <c:v>12269.68865</c:v>
                </c:pt>
                <c:pt idx="864">
                  <c:v>12323.936</c:v>
                </c:pt>
                <c:pt idx="865">
                  <c:v>12333.828</c:v>
                </c:pt>
                <c:pt idx="866">
                  <c:v>12347.172</c:v>
                </c:pt>
                <c:pt idx="867">
                  <c:v>12363.547</c:v>
                </c:pt>
                <c:pt idx="868">
                  <c:v>12404.8791</c:v>
                </c:pt>
                <c:pt idx="869">
                  <c:v>12430.95335</c:v>
                </c:pt>
                <c:pt idx="870">
                  <c:v>12475.3513</c:v>
                </c:pt>
                <c:pt idx="871">
                  <c:v>12479.70895</c:v>
                </c:pt>
                <c:pt idx="872">
                  <c:v>12485.8009</c:v>
                </c:pt>
                <c:pt idx="873">
                  <c:v>12495.29085</c:v>
                </c:pt>
                <c:pt idx="874">
                  <c:v>12523.6048</c:v>
                </c:pt>
                <c:pt idx="875">
                  <c:v>12557.6053</c:v>
                </c:pt>
                <c:pt idx="876">
                  <c:v>12574.049</c:v>
                </c:pt>
                <c:pt idx="877">
                  <c:v>12592.5345</c:v>
                </c:pt>
                <c:pt idx="878">
                  <c:v>12609.88702</c:v>
                </c:pt>
                <c:pt idx="879">
                  <c:v>12622.1795</c:v>
                </c:pt>
                <c:pt idx="880">
                  <c:v>12629.1656</c:v>
                </c:pt>
                <c:pt idx="881">
                  <c:v>12629.8967</c:v>
                </c:pt>
                <c:pt idx="882">
                  <c:v>12638.195</c:v>
                </c:pt>
                <c:pt idx="883">
                  <c:v>12643.3778</c:v>
                </c:pt>
                <c:pt idx="884">
                  <c:v>12644.589</c:v>
                </c:pt>
                <c:pt idx="885">
                  <c:v>12646.207</c:v>
                </c:pt>
                <c:pt idx="886">
                  <c:v>12648.7034</c:v>
                </c:pt>
                <c:pt idx="887">
                  <c:v>12730.9996</c:v>
                </c:pt>
                <c:pt idx="888">
                  <c:v>12741.16745</c:v>
                </c:pt>
                <c:pt idx="889">
                  <c:v>12797.20962</c:v>
                </c:pt>
                <c:pt idx="890">
                  <c:v>12815.44495</c:v>
                </c:pt>
                <c:pt idx="891">
                  <c:v>12829.4551</c:v>
                </c:pt>
                <c:pt idx="892">
                  <c:v>12890.05765</c:v>
                </c:pt>
                <c:pt idx="893">
                  <c:v>12913.9924</c:v>
                </c:pt>
                <c:pt idx="894">
                  <c:v>12925.886</c:v>
                </c:pt>
                <c:pt idx="895">
                  <c:v>12928.7911</c:v>
                </c:pt>
                <c:pt idx="896">
                  <c:v>12949.1554</c:v>
                </c:pt>
                <c:pt idx="897">
                  <c:v>12950.0712</c:v>
                </c:pt>
                <c:pt idx="898">
                  <c:v>12957.118</c:v>
                </c:pt>
                <c:pt idx="899">
                  <c:v>12979.358</c:v>
                </c:pt>
                <c:pt idx="900">
                  <c:v>12981.3457</c:v>
                </c:pt>
                <c:pt idx="901">
                  <c:v>12982.8747</c:v>
                </c:pt>
                <c:pt idx="902">
                  <c:v>13012.20865</c:v>
                </c:pt>
                <c:pt idx="903">
                  <c:v>13019.16105</c:v>
                </c:pt>
                <c:pt idx="904">
                  <c:v>13041.921</c:v>
                </c:pt>
                <c:pt idx="905">
                  <c:v>13047.33235</c:v>
                </c:pt>
                <c:pt idx="906">
                  <c:v>13063.883</c:v>
                </c:pt>
                <c:pt idx="907">
                  <c:v>13112.6048</c:v>
                </c:pt>
                <c:pt idx="908">
                  <c:v>13126.67745</c:v>
                </c:pt>
                <c:pt idx="909">
                  <c:v>13129.60345</c:v>
                </c:pt>
                <c:pt idx="910">
                  <c:v>13143.33665</c:v>
                </c:pt>
                <c:pt idx="911">
                  <c:v>13143.86485</c:v>
                </c:pt>
                <c:pt idx="912">
                  <c:v>13204.28565</c:v>
                </c:pt>
                <c:pt idx="913">
                  <c:v>13217.0945</c:v>
                </c:pt>
                <c:pt idx="914">
                  <c:v>13224.05705</c:v>
                </c:pt>
                <c:pt idx="915">
                  <c:v>13224.693</c:v>
                </c:pt>
                <c:pt idx="916">
                  <c:v>13228.84695</c:v>
                </c:pt>
                <c:pt idx="917">
                  <c:v>13352.0998</c:v>
                </c:pt>
                <c:pt idx="918">
                  <c:v>13390.559</c:v>
                </c:pt>
                <c:pt idx="919">
                  <c:v>13393.756</c:v>
                </c:pt>
                <c:pt idx="920">
                  <c:v>13405.3903</c:v>
                </c:pt>
                <c:pt idx="921">
                  <c:v>13415.0381</c:v>
                </c:pt>
                <c:pt idx="922">
                  <c:v>13429.0354</c:v>
                </c:pt>
                <c:pt idx="923">
                  <c:v>13430.265</c:v>
                </c:pt>
                <c:pt idx="924">
                  <c:v>13451.122</c:v>
                </c:pt>
                <c:pt idx="925">
                  <c:v>13457.9608</c:v>
                </c:pt>
                <c:pt idx="926">
                  <c:v>13462.52</c:v>
                </c:pt>
                <c:pt idx="927">
                  <c:v>13470.8044</c:v>
                </c:pt>
                <c:pt idx="928">
                  <c:v>13470.86</c:v>
                </c:pt>
                <c:pt idx="929">
                  <c:v>13555.0049</c:v>
                </c:pt>
                <c:pt idx="930">
                  <c:v>13607.36875</c:v>
                </c:pt>
                <c:pt idx="931">
                  <c:v>13616.3586</c:v>
                </c:pt>
                <c:pt idx="932">
                  <c:v>13635.6379</c:v>
                </c:pt>
                <c:pt idx="933">
                  <c:v>13725.47184</c:v>
                </c:pt>
                <c:pt idx="934">
                  <c:v>13747.87235</c:v>
                </c:pt>
                <c:pt idx="935">
                  <c:v>13770.0979</c:v>
                </c:pt>
                <c:pt idx="936">
                  <c:v>13822.803</c:v>
                </c:pt>
                <c:pt idx="937">
                  <c:v>13831.1152</c:v>
                </c:pt>
                <c:pt idx="938">
                  <c:v>13844.506</c:v>
                </c:pt>
                <c:pt idx="939">
                  <c:v>13844.7972</c:v>
                </c:pt>
                <c:pt idx="940">
                  <c:v>13880.949</c:v>
                </c:pt>
                <c:pt idx="941">
                  <c:v>13887.204</c:v>
                </c:pt>
                <c:pt idx="942">
                  <c:v>13887.9685</c:v>
                </c:pt>
                <c:pt idx="943">
                  <c:v>13919.8229</c:v>
                </c:pt>
                <c:pt idx="944">
                  <c:v>13937.6665</c:v>
                </c:pt>
                <c:pt idx="945">
                  <c:v>13974.45555</c:v>
                </c:pt>
                <c:pt idx="946">
                  <c:v>13981.85035</c:v>
                </c:pt>
                <c:pt idx="947">
                  <c:v>14001.1338</c:v>
                </c:pt>
                <c:pt idx="948">
                  <c:v>14001.2867</c:v>
                </c:pt>
                <c:pt idx="949">
                  <c:v>14007.222</c:v>
                </c:pt>
                <c:pt idx="950">
                  <c:v>14043.4766999999</c:v>
                </c:pt>
                <c:pt idx="951">
                  <c:v>14119.62</c:v>
                </c:pt>
                <c:pt idx="952">
                  <c:v>14133.03775</c:v>
                </c:pt>
                <c:pt idx="953">
                  <c:v>14210.53595</c:v>
                </c:pt>
                <c:pt idx="954">
                  <c:v>14235.072</c:v>
                </c:pt>
                <c:pt idx="955">
                  <c:v>14254.6082</c:v>
                </c:pt>
                <c:pt idx="956">
                  <c:v>14256.1928</c:v>
                </c:pt>
                <c:pt idx="957">
                  <c:v>14283.4594</c:v>
                </c:pt>
                <c:pt idx="958">
                  <c:v>14313.8463</c:v>
                </c:pt>
                <c:pt idx="959">
                  <c:v>14319.031</c:v>
                </c:pt>
                <c:pt idx="960">
                  <c:v>14349.8544</c:v>
                </c:pt>
                <c:pt idx="961">
                  <c:v>14358.36437</c:v>
                </c:pt>
                <c:pt idx="962">
                  <c:v>14382.70905</c:v>
                </c:pt>
                <c:pt idx="963">
                  <c:v>14394.39815</c:v>
                </c:pt>
                <c:pt idx="964">
                  <c:v>14394.5579</c:v>
                </c:pt>
                <c:pt idx="965">
                  <c:v>14410.9321</c:v>
                </c:pt>
                <c:pt idx="966">
                  <c:v>14418.2804</c:v>
                </c:pt>
                <c:pt idx="967">
                  <c:v>14426.07385</c:v>
                </c:pt>
                <c:pt idx="968">
                  <c:v>14449.8544</c:v>
                </c:pt>
                <c:pt idx="969">
                  <c:v>14451.83515</c:v>
                </c:pt>
                <c:pt idx="970">
                  <c:v>14455.64405</c:v>
                </c:pt>
                <c:pt idx="971">
                  <c:v>14474.675</c:v>
                </c:pt>
                <c:pt idx="972">
                  <c:v>14478.33015</c:v>
                </c:pt>
                <c:pt idx="973">
                  <c:v>14571.8908</c:v>
                </c:pt>
                <c:pt idx="974">
                  <c:v>14590.63205</c:v>
                </c:pt>
                <c:pt idx="975">
                  <c:v>14692.66935</c:v>
                </c:pt>
                <c:pt idx="976">
                  <c:v>14711.7438</c:v>
                </c:pt>
                <c:pt idx="977">
                  <c:v>14901.5167</c:v>
                </c:pt>
                <c:pt idx="978">
                  <c:v>14988.432</c:v>
                </c:pt>
                <c:pt idx="979">
                  <c:v>15006.57945</c:v>
                </c:pt>
                <c:pt idx="980">
                  <c:v>15019.76005</c:v>
                </c:pt>
                <c:pt idx="981">
                  <c:v>15161.5344</c:v>
                </c:pt>
                <c:pt idx="982">
                  <c:v>15170.069</c:v>
                </c:pt>
                <c:pt idx="983">
                  <c:v>15230.32405</c:v>
                </c:pt>
                <c:pt idx="984">
                  <c:v>15359.1045</c:v>
                </c:pt>
                <c:pt idx="985">
                  <c:v>15518.18025</c:v>
                </c:pt>
                <c:pt idx="986">
                  <c:v>15555.18875</c:v>
                </c:pt>
                <c:pt idx="987">
                  <c:v>15612.19335</c:v>
                </c:pt>
                <c:pt idx="988">
                  <c:v>15817.9857</c:v>
                </c:pt>
                <c:pt idx="989">
                  <c:v>15820.699</c:v>
                </c:pt>
                <c:pt idx="990">
                  <c:v>15828.82173</c:v>
                </c:pt>
                <c:pt idx="991">
                  <c:v>16069.08475</c:v>
                </c:pt>
                <c:pt idx="992">
                  <c:v>16085.1275</c:v>
                </c:pt>
                <c:pt idx="993">
                  <c:v>16115.3045</c:v>
                </c:pt>
                <c:pt idx="994">
                  <c:v>16138.76205</c:v>
                </c:pt>
                <c:pt idx="995">
                  <c:v>16232.847</c:v>
                </c:pt>
                <c:pt idx="996">
                  <c:v>16297.846</c:v>
                </c:pt>
                <c:pt idx="997">
                  <c:v>16420.49455</c:v>
                </c:pt>
                <c:pt idx="998">
                  <c:v>16450.8947</c:v>
                </c:pt>
                <c:pt idx="999">
                  <c:v>16455.70785</c:v>
                </c:pt>
                <c:pt idx="1000">
                  <c:v>16577.7795</c:v>
                </c:pt>
                <c:pt idx="1001">
                  <c:v>16586.49771</c:v>
                </c:pt>
                <c:pt idx="1002">
                  <c:v>16657.71745</c:v>
                </c:pt>
                <c:pt idx="1003">
                  <c:v>16776.30405</c:v>
                </c:pt>
                <c:pt idx="1004">
                  <c:v>16796.41194</c:v>
                </c:pt>
                <c:pt idx="1005">
                  <c:v>16884.924</c:v>
                </c:pt>
                <c:pt idx="1006">
                  <c:v>17043.3414</c:v>
                </c:pt>
                <c:pt idx="1007">
                  <c:v>17081.08</c:v>
                </c:pt>
                <c:pt idx="1008">
                  <c:v>17085.2676</c:v>
                </c:pt>
                <c:pt idx="1009">
                  <c:v>17128.42608</c:v>
                </c:pt>
                <c:pt idx="1010">
                  <c:v>17178.6824</c:v>
                </c:pt>
                <c:pt idx="1011">
                  <c:v>17179.522</c:v>
                </c:pt>
                <c:pt idx="1012">
                  <c:v>17352.6803</c:v>
                </c:pt>
                <c:pt idx="1013">
                  <c:v>17361.7661</c:v>
                </c:pt>
                <c:pt idx="1014">
                  <c:v>17468.9839</c:v>
                </c:pt>
                <c:pt idx="1015">
                  <c:v>17496.306</c:v>
                </c:pt>
                <c:pt idx="1016">
                  <c:v>17560.37975</c:v>
                </c:pt>
                <c:pt idx="1017">
                  <c:v>17626.23951</c:v>
                </c:pt>
                <c:pt idx="1018">
                  <c:v>17663.1442</c:v>
                </c:pt>
                <c:pt idx="1019">
                  <c:v>17748.5062</c:v>
                </c:pt>
                <c:pt idx="1020">
                  <c:v>17878.90068</c:v>
                </c:pt>
                <c:pt idx="1021">
                  <c:v>17904.52705</c:v>
                </c:pt>
                <c:pt idx="1022">
                  <c:v>17929.30337</c:v>
                </c:pt>
                <c:pt idx="1023">
                  <c:v>17942.106</c:v>
                </c:pt>
                <c:pt idx="1024">
                  <c:v>18033.9679</c:v>
                </c:pt>
                <c:pt idx="1025">
                  <c:v>18157.876</c:v>
                </c:pt>
                <c:pt idx="1026">
                  <c:v>18218.16139</c:v>
                </c:pt>
                <c:pt idx="1027">
                  <c:v>18223.4512</c:v>
                </c:pt>
                <c:pt idx="1028">
                  <c:v>18246.4955</c:v>
                </c:pt>
                <c:pt idx="1029">
                  <c:v>18259.216</c:v>
                </c:pt>
                <c:pt idx="1030">
                  <c:v>18310.742</c:v>
                </c:pt>
                <c:pt idx="1031">
                  <c:v>18328.2381</c:v>
                </c:pt>
                <c:pt idx="1032">
                  <c:v>18608.262</c:v>
                </c:pt>
                <c:pt idx="1033">
                  <c:v>18648.4217</c:v>
                </c:pt>
                <c:pt idx="1034">
                  <c:v>18765.87545</c:v>
                </c:pt>
                <c:pt idx="1035">
                  <c:v>18767.7377</c:v>
                </c:pt>
                <c:pt idx="1036">
                  <c:v>18804.7524</c:v>
                </c:pt>
                <c:pt idx="1037">
                  <c:v>18806.14547</c:v>
                </c:pt>
                <c:pt idx="1038">
                  <c:v>18838.70366</c:v>
                </c:pt>
                <c:pt idx="1039">
                  <c:v>18903.49141</c:v>
                </c:pt>
                <c:pt idx="1040">
                  <c:v>18955.22017</c:v>
                </c:pt>
                <c:pt idx="1041">
                  <c:v>18963.17192</c:v>
                </c:pt>
                <c:pt idx="1042">
                  <c:v>18972.495</c:v>
                </c:pt>
                <c:pt idx="1043">
                  <c:v>19023.26</c:v>
                </c:pt>
                <c:pt idx="1044">
                  <c:v>19040.876</c:v>
                </c:pt>
                <c:pt idx="1045">
                  <c:v>19107.7796</c:v>
                </c:pt>
                <c:pt idx="1046">
                  <c:v>19144.57652</c:v>
                </c:pt>
                <c:pt idx="1047">
                  <c:v>19199.944</c:v>
                </c:pt>
                <c:pt idx="1048">
                  <c:v>19214.70553</c:v>
                </c:pt>
                <c:pt idx="1049">
                  <c:v>19350.3689</c:v>
                </c:pt>
                <c:pt idx="1050">
                  <c:v>19361.9988</c:v>
                </c:pt>
                <c:pt idx="1051">
                  <c:v>19442.3535</c:v>
                </c:pt>
                <c:pt idx="1052">
                  <c:v>19444.2658</c:v>
                </c:pt>
                <c:pt idx="1053">
                  <c:v>19496.71917</c:v>
                </c:pt>
                <c:pt idx="1054">
                  <c:v>19515.5416</c:v>
                </c:pt>
                <c:pt idx="1055">
                  <c:v>19521.9682</c:v>
                </c:pt>
                <c:pt idx="1056">
                  <c:v>19539.243</c:v>
                </c:pt>
                <c:pt idx="1057">
                  <c:v>19594.80965</c:v>
                </c:pt>
                <c:pt idx="1058">
                  <c:v>19673.33573</c:v>
                </c:pt>
                <c:pt idx="1059">
                  <c:v>19719.6947</c:v>
                </c:pt>
                <c:pt idx="1060">
                  <c:v>19749.38338</c:v>
                </c:pt>
                <c:pt idx="1061">
                  <c:v>19798.05455</c:v>
                </c:pt>
                <c:pt idx="1062">
                  <c:v>19933.458</c:v>
                </c:pt>
                <c:pt idx="1063">
                  <c:v>19964.7462999999</c:v>
                </c:pt>
                <c:pt idx="1064">
                  <c:v>20009.63365</c:v>
                </c:pt>
                <c:pt idx="1065">
                  <c:v>20149.3229</c:v>
                </c:pt>
                <c:pt idx="1066">
                  <c:v>20167.33603</c:v>
                </c:pt>
                <c:pt idx="1067">
                  <c:v>20177.67113</c:v>
                </c:pt>
                <c:pt idx="1068">
                  <c:v>20234.85475</c:v>
                </c:pt>
                <c:pt idx="1069">
                  <c:v>20277.80751</c:v>
                </c:pt>
                <c:pt idx="1070">
                  <c:v>20296.86345</c:v>
                </c:pt>
                <c:pt idx="1071">
                  <c:v>20420.60465</c:v>
                </c:pt>
                <c:pt idx="1072">
                  <c:v>20462.99766</c:v>
                </c:pt>
                <c:pt idx="1073">
                  <c:v>20630.28351</c:v>
                </c:pt>
                <c:pt idx="1074">
                  <c:v>20709.02034</c:v>
                </c:pt>
                <c:pt idx="1075">
                  <c:v>20745.9891</c:v>
                </c:pt>
                <c:pt idx="1076">
                  <c:v>20773.62775</c:v>
                </c:pt>
                <c:pt idx="1077">
                  <c:v>20781.48892</c:v>
                </c:pt>
                <c:pt idx="1078">
                  <c:v>20878.7844299999</c:v>
                </c:pt>
                <c:pt idx="1079">
                  <c:v>20984.0936</c:v>
                </c:pt>
                <c:pt idx="1080">
                  <c:v>21082.16</c:v>
                </c:pt>
                <c:pt idx="1081">
                  <c:v>21098.55405</c:v>
                </c:pt>
                <c:pt idx="1082">
                  <c:v>21195.818</c:v>
                </c:pt>
                <c:pt idx="1083">
                  <c:v>21223.6758</c:v>
                </c:pt>
                <c:pt idx="1084">
                  <c:v>21232.18226</c:v>
                </c:pt>
                <c:pt idx="1085">
                  <c:v>21259.37795</c:v>
                </c:pt>
                <c:pt idx="1086">
                  <c:v>21344.8467</c:v>
                </c:pt>
                <c:pt idx="1087">
                  <c:v>21348.706</c:v>
                </c:pt>
                <c:pt idx="1088">
                  <c:v>21472.4788</c:v>
                </c:pt>
                <c:pt idx="1089">
                  <c:v>21595.38229</c:v>
                </c:pt>
                <c:pt idx="1090">
                  <c:v>21659.9301</c:v>
                </c:pt>
                <c:pt idx="1091">
                  <c:v>21677.28345</c:v>
                </c:pt>
                <c:pt idx="1092">
                  <c:v>21771.3423</c:v>
                </c:pt>
                <c:pt idx="1093">
                  <c:v>21774.32215</c:v>
                </c:pt>
                <c:pt idx="1094">
                  <c:v>21797.0004</c:v>
                </c:pt>
                <c:pt idx="1095">
                  <c:v>21880.82</c:v>
                </c:pt>
                <c:pt idx="1096">
                  <c:v>21978.6769</c:v>
                </c:pt>
                <c:pt idx="1097">
                  <c:v>21984.47061</c:v>
                </c:pt>
                <c:pt idx="1098">
                  <c:v>22144.032</c:v>
                </c:pt>
                <c:pt idx="1099">
                  <c:v>22192.43711</c:v>
                </c:pt>
                <c:pt idx="1100">
                  <c:v>22218.1149</c:v>
                </c:pt>
                <c:pt idx="1101">
                  <c:v>22331.5668</c:v>
                </c:pt>
                <c:pt idx="1102">
                  <c:v>22395.74424</c:v>
                </c:pt>
                <c:pt idx="1103">
                  <c:v>22412.6485</c:v>
                </c:pt>
                <c:pt idx="1104">
                  <c:v>22462.04375</c:v>
                </c:pt>
                <c:pt idx="1105">
                  <c:v>22478.6</c:v>
                </c:pt>
                <c:pt idx="1106">
                  <c:v>22493.65964</c:v>
                </c:pt>
                <c:pt idx="1107">
                  <c:v>23045.56616</c:v>
                </c:pt>
                <c:pt idx="1108">
                  <c:v>23065.4207</c:v>
                </c:pt>
                <c:pt idx="1109">
                  <c:v>23082.95533</c:v>
                </c:pt>
                <c:pt idx="1110">
                  <c:v>23241.47453</c:v>
                </c:pt>
                <c:pt idx="1111">
                  <c:v>23244.7902</c:v>
                </c:pt>
                <c:pt idx="1112">
                  <c:v>23288.9284</c:v>
                </c:pt>
                <c:pt idx="1113">
                  <c:v>23306.547</c:v>
                </c:pt>
                <c:pt idx="1114">
                  <c:v>23401.30575</c:v>
                </c:pt>
                <c:pt idx="1115">
                  <c:v>23563.01618</c:v>
                </c:pt>
                <c:pt idx="1116">
                  <c:v>23568.272</c:v>
                </c:pt>
                <c:pt idx="1117">
                  <c:v>23807.2406</c:v>
                </c:pt>
                <c:pt idx="1118">
                  <c:v>23887.6627</c:v>
                </c:pt>
                <c:pt idx="1119">
                  <c:v>23967.38305</c:v>
                </c:pt>
                <c:pt idx="1120">
                  <c:v>24059.68019</c:v>
                </c:pt>
                <c:pt idx="1121">
                  <c:v>24106.91255</c:v>
                </c:pt>
                <c:pt idx="1122">
                  <c:v>24180.9335</c:v>
                </c:pt>
                <c:pt idx="1123">
                  <c:v>24227.33724</c:v>
                </c:pt>
                <c:pt idx="1124">
                  <c:v>24393.6224</c:v>
                </c:pt>
                <c:pt idx="1125">
                  <c:v>24476.47851</c:v>
                </c:pt>
                <c:pt idx="1126">
                  <c:v>24513.09126</c:v>
                </c:pt>
                <c:pt idx="1127">
                  <c:v>24520.264</c:v>
                </c:pt>
                <c:pt idx="1128">
                  <c:v>24535.69855</c:v>
                </c:pt>
                <c:pt idx="1129">
                  <c:v>24603.04837</c:v>
                </c:pt>
                <c:pt idx="1130">
                  <c:v>24667.419</c:v>
                </c:pt>
                <c:pt idx="1131">
                  <c:v>24671.66334</c:v>
                </c:pt>
                <c:pt idx="1132">
                  <c:v>24869.8368</c:v>
                </c:pt>
                <c:pt idx="1133">
                  <c:v>24873.3849</c:v>
                </c:pt>
                <c:pt idx="1134">
                  <c:v>24915.04626</c:v>
                </c:pt>
                <c:pt idx="1135">
                  <c:v>24915.22085</c:v>
                </c:pt>
                <c:pt idx="1136">
                  <c:v>25081.76784</c:v>
                </c:pt>
                <c:pt idx="1137">
                  <c:v>25309.489</c:v>
                </c:pt>
                <c:pt idx="1138">
                  <c:v>25333.33284</c:v>
                </c:pt>
                <c:pt idx="1139">
                  <c:v>25382.297</c:v>
                </c:pt>
                <c:pt idx="1140">
                  <c:v>25517.11363</c:v>
                </c:pt>
                <c:pt idx="1141">
                  <c:v>25656.57526</c:v>
                </c:pt>
                <c:pt idx="1142">
                  <c:v>25678.77845</c:v>
                </c:pt>
                <c:pt idx="1143">
                  <c:v>25992.82104</c:v>
                </c:pt>
                <c:pt idx="1144">
                  <c:v>26018.95052</c:v>
                </c:pt>
                <c:pt idx="1145">
                  <c:v>26109.32905</c:v>
                </c:pt>
                <c:pt idx="1146">
                  <c:v>26125.67477</c:v>
                </c:pt>
                <c:pt idx="1147">
                  <c:v>26140.3603</c:v>
                </c:pt>
                <c:pt idx="1148">
                  <c:v>26236.57997</c:v>
                </c:pt>
                <c:pt idx="1149">
                  <c:v>26392.26029</c:v>
                </c:pt>
                <c:pt idx="1150">
                  <c:v>26467.09737</c:v>
                </c:pt>
                <c:pt idx="1151">
                  <c:v>26926.5144</c:v>
                </c:pt>
                <c:pt idx="1152">
                  <c:v>27000.98473</c:v>
                </c:pt>
                <c:pt idx="1153">
                  <c:v>27037.9141</c:v>
                </c:pt>
                <c:pt idx="1154">
                  <c:v>27117.99378</c:v>
                </c:pt>
                <c:pt idx="1155">
                  <c:v>27218.43725</c:v>
                </c:pt>
                <c:pt idx="1156">
                  <c:v>27322.73386</c:v>
                </c:pt>
                <c:pt idx="1157">
                  <c:v>27346.04207</c:v>
                </c:pt>
                <c:pt idx="1158">
                  <c:v>27375.90478</c:v>
                </c:pt>
                <c:pt idx="1159">
                  <c:v>27533.9129</c:v>
                </c:pt>
                <c:pt idx="1160">
                  <c:v>27724.28875</c:v>
                </c:pt>
                <c:pt idx="1161">
                  <c:v>27808.7251</c:v>
                </c:pt>
                <c:pt idx="1162">
                  <c:v>27941.28758</c:v>
                </c:pt>
                <c:pt idx="1163">
                  <c:v>28101.33305</c:v>
                </c:pt>
                <c:pt idx="1164">
                  <c:v>28287.89766</c:v>
                </c:pt>
                <c:pt idx="1165">
                  <c:v>28340.18885</c:v>
                </c:pt>
                <c:pt idx="1166">
                  <c:v>28468.91901</c:v>
                </c:pt>
                <c:pt idx="1167">
                  <c:v>28476.73499</c:v>
                </c:pt>
                <c:pt idx="1168">
                  <c:v>28868.6639</c:v>
                </c:pt>
                <c:pt idx="1169">
                  <c:v>28923.13692</c:v>
                </c:pt>
                <c:pt idx="1170">
                  <c:v>28950.4692</c:v>
                </c:pt>
                <c:pt idx="1171">
                  <c:v>29141.3603</c:v>
                </c:pt>
                <c:pt idx="1172">
                  <c:v>29186.48236</c:v>
                </c:pt>
                <c:pt idx="1173">
                  <c:v>29330.98315</c:v>
                </c:pt>
                <c:pt idx="1174">
                  <c:v>29523.1656</c:v>
                </c:pt>
                <c:pt idx="1175">
                  <c:v>30063.58055</c:v>
                </c:pt>
                <c:pt idx="1176">
                  <c:v>30166.61817</c:v>
                </c:pt>
                <c:pt idx="1177">
                  <c:v>30184.9367</c:v>
                </c:pt>
                <c:pt idx="1178">
                  <c:v>30259.99556</c:v>
                </c:pt>
                <c:pt idx="1179">
                  <c:v>30284.64294</c:v>
                </c:pt>
                <c:pt idx="1180">
                  <c:v>30942.1918</c:v>
                </c:pt>
                <c:pt idx="1181">
                  <c:v>31620.00106</c:v>
                </c:pt>
                <c:pt idx="1182">
                  <c:v>32108.66282</c:v>
                </c:pt>
                <c:pt idx="1183">
                  <c:v>32548.3405</c:v>
                </c:pt>
                <c:pt idx="1184">
                  <c:v>32734.1863</c:v>
                </c:pt>
                <c:pt idx="1185">
                  <c:v>32787.45859</c:v>
                </c:pt>
                <c:pt idx="1186">
                  <c:v>33307.5508</c:v>
                </c:pt>
                <c:pt idx="1187">
                  <c:v>33471.97189</c:v>
                </c:pt>
                <c:pt idx="1188">
                  <c:v>33475.81715</c:v>
                </c:pt>
                <c:pt idx="1189">
                  <c:v>33732.6867</c:v>
                </c:pt>
                <c:pt idx="1190">
                  <c:v>33750.2918</c:v>
                </c:pt>
                <c:pt idx="1191">
                  <c:v>33900.653</c:v>
                </c:pt>
                <c:pt idx="1192">
                  <c:v>33907.548</c:v>
                </c:pt>
                <c:pt idx="1193">
                  <c:v>34166.273</c:v>
                </c:pt>
                <c:pt idx="1194">
                  <c:v>34254.05335</c:v>
                </c:pt>
                <c:pt idx="1195">
                  <c:v>34303.1672</c:v>
                </c:pt>
                <c:pt idx="1196">
                  <c:v>34439.8559</c:v>
                </c:pt>
                <c:pt idx="1197">
                  <c:v>34472.841</c:v>
                </c:pt>
                <c:pt idx="1198">
                  <c:v>34617.84065</c:v>
                </c:pt>
                <c:pt idx="1199">
                  <c:v>34672.1472</c:v>
                </c:pt>
                <c:pt idx="1200">
                  <c:v>34779.615</c:v>
                </c:pt>
                <c:pt idx="1201">
                  <c:v>34806.4677</c:v>
                </c:pt>
                <c:pt idx="1202">
                  <c:v>34828.654</c:v>
                </c:pt>
                <c:pt idx="1203">
                  <c:v>34838.873</c:v>
                </c:pt>
                <c:pt idx="1204">
                  <c:v>35069.37452</c:v>
                </c:pt>
                <c:pt idx="1205">
                  <c:v>35147.52848</c:v>
                </c:pt>
                <c:pt idx="1206">
                  <c:v>35160.13457</c:v>
                </c:pt>
                <c:pt idx="1207">
                  <c:v>35491.64</c:v>
                </c:pt>
                <c:pt idx="1208">
                  <c:v>35585.576</c:v>
                </c:pt>
                <c:pt idx="1209">
                  <c:v>35595.5898</c:v>
                </c:pt>
                <c:pt idx="1210">
                  <c:v>36021.0112</c:v>
                </c:pt>
                <c:pt idx="1211">
                  <c:v>36085.219</c:v>
                </c:pt>
                <c:pt idx="1212">
                  <c:v>36124.5737</c:v>
                </c:pt>
                <c:pt idx="1213">
                  <c:v>36149.4835</c:v>
                </c:pt>
                <c:pt idx="1214">
                  <c:v>36189.1016999999</c:v>
                </c:pt>
                <c:pt idx="1215">
                  <c:v>36197.699</c:v>
                </c:pt>
                <c:pt idx="1216">
                  <c:v>36219.40545</c:v>
                </c:pt>
                <c:pt idx="1217">
                  <c:v>36307.7983</c:v>
                </c:pt>
                <c:pt idx="1218">
                  <c:v>36397.576</c:v>
                </c:pt>
                <c:pt idx="1219">
                  <c:v>36580.28216</c:v>
                </c:pt>
                <c:pt idx="1220">
                  <c:v>36837.467</c:v>
                </c:pt>
                <c:pt idx="1221">
                  <c:v>36898.73308</c:v>
                </c:pt>
                <c:pt idx="1222">
                  <c:v>36910.60803</c:v>
                </c:pt>
                <c:pt idx="1223">
                  <c:v>36950.2567</c:v>
                </c:pt>
                <c:pt idx="1224">
                  <c:v>37079.372</c:v>
                </c:pt>
                <c:pt idx="1225">
                  <c:v>37133.8982</c:v>
                </c:pt>
                <c:pt idx="1226">
                  <c:v>37165.1638</c:v>
                </c:pt>
                <c:pt idx="1227">
                  <c:v>37270.1512</c:v>
                </c:pt>
                <c:pt idx="1228">
                  <c:v>37465.34375</c:v>
                </c:pt>
                <c:pt idx="1229">
                  <c:v>37484.4493</c:v>
                </c:pt>
                <c:pt idx="1230">
                  <c:v>37607.5277</c:v>
                </c:pt>
                <c:pt idx="1231">
                  <c:v>37701.8768</c:v>
                </c:pt>
                <c:pt idx="1232">
                  <c:v>37742.5757</c:v>
                </c:pt>
                <c:pt idx="1233">
                  <c:v>37829.7242</c:v>
                </c:pt>
                <c:pt idx="1234">
                  <c:v>38126.2465</c:v>
                </c:pt>
                <c:pt idx="1235">
                  <c:v>38245.59327</c:v>
                </c:pt>
                <c:pt idx="1236">
                  <c:v>38282.7495</c:v>
                </c:pt>
                <c:pt idx="1237">
                  <c:v>38344.566</c:v>
                </c:pt>
                <c:pt idx="1238">
                  <c:v>38415.474</c:v>
                </c:pt>
                <c:pt idx="1239">
                  <c:v>38511.6283</c:v>
                </c:pt>
                <c:pt idx="1240">
                  <c:v>38709.176</c:v>
                </c:pt>
                <c:pt idx="1241">
                  <c:v>38711</c:v>
                </c:pt>
                <c:pt idx="1242">
                  <c:v>38746.3551</c:v>
                </c:pt>
                <c:pt idx="1243">
                  <c:v>38792.6856</c:v>
                </c:pt>
                <c:pt idx="1244">
                  <c:v>38998.546</c:v>
                </c:pt>
                <c:pt idx="1245">
                  <c:v>39047.285</c:v>
                </c:pt>
                <c:pt idx="1246">
                  <c:v>39125.33225</c:v>
                </c:pt>
                <c:pt idx="1247">
                  <c:v>39241.442</c:v>
                </c:pt>
                <c:pt idx="1248">
                  <c:v>39556.4945</c:v>
                </c:pt>
                <c:pt idx="1249">
                  <c:v>39597.4072</c:v>
                </c:pt>
                <c:pt idx="1250">
                  <c:v>39611.7577</c:v>
                </c:pt>
                <c:pt idx="1251">
                  <c:v>39722.7462</c:v>
                </c:pt>
                <c:pt idx="1252">
                  <c:v>39725.51805</c:v>
                </c:pt>
                <c:pt idx="1253">
                  <c:v>39727.614</c:v>
                </c:pt>
                <c:pt idx="1254">
                  <c:v>39774.2763</c:v>
                </c:pt>
                <c:pt idx="1255">
                  <c:v>39836.519</c:v>
                </c:pt>
                <c:pt idx="1256">
                  <c:v>39871.7043</c:v>
                </c:pt>
                <c:pt idx="1257">
                  <c:v>39983.42595</c:v>
                </c:pt>
                <c:pt idx="1258">
                  <c:v>40003.33225</c:v>
                </c:pt>
                <c:pt idx="1259">
                  <c:v>40103.89</c:v>
                </c:pt>
                <c:pt idx="1260">
                  <c:v>40182.246</c:v>
                </c:pt>
                <c:pt idx="1261">
                  <c:v>40273.6455</c:v>
                </c:pt>
                <c:pt idx="1262">
                  <c:v>40419.0191</c:v>
                </c:pt>
                <c:pt idx="1263">
                  <c:v>40720.55105</c:v>
                </c:pt>
                <c:pt idx="1264">
                  <c:v>40904.1995</c:v>
                </c:pt>
                <c:pt idx="1265">
                  <c:v>40932.4295</c:v>
                </c:pt>
                <c:pt idx="1266">
                  <c:v>40941.2854</c:v>
                </c:pt>
                <c:pt idx="1267">
                  <c:v>40974.1649</c:v>
                </c:pt>
                <c:pt idx="1268">
                  <c:v>41034.2214</c:v>
                </c:pt>
                <c:pt idx="1269">
                  <c:v>41097.16175</c:v>
                </c:pt>
                <c:pt idx="1270">
                  <c:v>41661.602</c:v>
                </c:pt>
                <c:pt idx="1271">
                  <c:v>41676.0811</c:v>
                </c:pt>
                <c:pt idx="1272">
                  <c:v>41919.097</c:v>
                </c:pt>
                <c:pt idx="1273">
                  <c:v>41949.2441</c:v>
                </c:pt>
                <c:pt idx="1274">
                  <c:v>41999.52</c:v>
                </c:pt>
                <c:pt idx="1275">
                  <c:v>42111.6647</c:v>
                </c:pt>
                <c:pt idx="1276">
                  <c:v>42112.2356</c:v>
                </c:pt>
                <c:pt idx="1277">
                  <c:v>42124.5153</c:v>
                </c:pt>
                <c:pt idx="1278">
                  <c:v>42211.1382</c:v>
                </c:pt>
                <c:pt idx="1279">
                  <c:v>42303.69215</c:v>
                </c:pt>
                <c:pt idx="1280">
                  <c:v>42560.4304</c:v>
                </c:pt>
                <c:pt idx="1281">
                  <c:v>42760.5022</c:v>
                </c:pt>
                <c:pt idx="1282">
                  <c:v>42856.838</c:v>
                </c:pt>
                <c:pt idx="1283">
                  <c:v>42969.8527</c:v>
                </c:pt>
                <c:pt idx="1284">
                  <c:v>42983.4585</c:v>
                </c:pt>
                <c:pt idx="1285">
                  <c:v>43254.41795</c:v>
                </c:pt>
                <c:pt idx="1286">
                  <c:v>43578.9394</c:v>
                </c:pt>
                <c:pt idx="1287">
                  <c:v>43753.33705</c:v>
                </c:pt>
                <c:pt idx="1288">
                  <c:v>43813.8661</c:v>
                </c:pt>
                <c:pt idx="1289">
                  <c:v>43896.3763</c:v>
                </c:pt>
                <c:pt idx="1290">
                  <c:v>43921.1837</c:v>
                </c:pt>
                <c:pt idx="1291">
                  <c:v>43943.8761</c:v>
                </c:pt>
                <c:pt idx="1292">
                  <c:v>44202.6536</c:v>
                </c:pt>
                <c:pt idx="1293">
                  <c:v>44260.7499</c:v>
                </c:pt>
                <c:pt idx="1294">
                  <c:v>44400.4064</c:v>
                </c:pt>
                <c:pt idx="1295">
                  <c:v>44423.803</c:v>
                </c:pt>
                <c:pt idx="1296">
                  <c:v>44501.3982</c:v>
                </c:pt>
                <c:pt idx="1297">
                  <c:v>44585.45587</c:v>
                </c:pt>
                <c:pt idx="1298">
                  <c:v>44641.1974</c:v>
                </c:pt>
                <c:pt idx="1299">
                  <c:v>45008.9555</c:v>
                </c:pt>
                <c:pt idx="1300">
                  <c:v>45702.02235</c:v>
                </c:pt>
                <c:pt idx="1301">
                  <c:v>45710.20785</c:v>
                </c:pt>
                <c:pt idx="1302">
                  <c:v>45863.205</c:v>
                </c:pt>
                <c:pt idx="1303">
                  <c:v>46113.511</c:v>
                </c:pt>
                <c:pt idx="1304">
                  <c:v>46130.5265</c:v>
                </c:pt>
                <c:pt idx="1305">
                  <c:v>46151.1245</c:v>
                </c:pt>
                <c:pt idx="1306">
                  <c:v>46200.9851</c:v>
                </c:pt>
                <c:pt idx="1307">
                  <c:v>46255.1125</c:v>
                </c:pt>
                <c:pt idx="1308">
                  <c:v>46599.1084</c:v>
                </c:pt>
                <c:pt idx="1309">
                  <c:v>46661.4424</c:v>
                </c:pt>
                <c:pt idx="1310">
                  <c:v>46718.16325</c:v>
                </c:pt>
                <c:pt idx="1311">
                  <c:v>46889.2612</c:v>
                </c:pt>
                <c:pt idx="1312">
                  <c:v>47055.5321</c:v>
                </c:pt>
                <c:pt idx="1313">
                  <c:v>47269.854</c:v>
                </c:pt>
                <c:pt idx="1314">
                  <c:v>47291.055</c:v>
                </c:pt>
                <c:pt idx="1315">
                  <c:v>47305.305</c:v>
                </c:pt>
                <c:pt idx="1316">
                  <c:v>47403.88</c:v>
                </c:pt>
                <c:pt idx="1317">
                  <c:v>47462.894</c:v>
                </c:pt>
                <c:pt idx="1318">
                  <c:v>47496.49445</c:v>
                </c:pt>
                <c:pt idx="1319">
                  <c:v>47896.79135</c:v>
                </c:pt>
                <c:pt idx="1320">
                  <c:v>47928.03</c:v>
                </c:pt>
                <c:pt idx="1321">
                  <c:v>48173.361</c:v>
                </c:pt>
                <c:pt idx="1322">
                  <c:v>48517.56315</c:v>
                </c:pt>
                <c:pt idx="1323">
                  <c:v>48549.17835</c:v>
                </c:pt>
                <c:pt idx="1324">
                  <c:v>48673.5587999999</c:v>
                </c:pt>
                <c:pt idx="1325">
                  <c:v>48675.5177</c:v>
                </c:pt>
                <c:pt idx="1326">
                  <c:v>48824.45</c:v>
                </c:pt>
                <c:pt idx="1327">
                  <c:v>48885.1356099999</c:v>
                </c:pt>
                <c:pt idx="1328">
                  <c:v>48970.2476</c:v>
                </c:pt>
                <c:pt idx="1329">
                  <c:v>49577.6624</c:v>
                </c:pt>
                <c:pt idx="1330">
                  <c:v>51194.55914</c:v>
                </c:pt>
                <c:pt idx="1331">
                  <c:v>52590.82939</c:v>
                </c:pt>
                <c:pt idx="1332">
                  <c:v>55135.40209</c:v>
                </c:pt>
                <c:pt idx="1333">
                  <c:v>58571.07448</c:v>
                </c:pt>
                <c:pt idx="1334">
                  <c:v>60021.39897</c:v>
                </c:pt>
                <c:pt idx="1335">
                  <c:v>62592.87309</c:v>
                </c:pt>
                <c:pt idx="1336">
                  <c:v>63770.42801</c:v>
                </c:pt>
              </c:strCache>
            </c:strRef>
          </c:cat>
          <c:val>
            <c:numRef>
              <c:f>'7 th '!$B$2:$B$1339</c:f>
              <c:numCache>
                <c:formatCode>General</c:formatCode>
                <c:ptCount val="1337"/>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2</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1</c:v>
                </c:pt>
                <c:pt idx="437">
                  <c:v>1</c:v>
                </c:pt>
                <c:pt idx="438">
                  <c:v>1</c:v>
                </c:pt>
                <c:pt idx="439">
                  <c:v>1</c:v>
                </c:pt>
                <c:pt idx="440">
                  <c:v>1</c:v>
                </c:pt>
                <c:pt idx="441">
                  <c:v>1</c:v>
                </c:pt>
                <c:pt idx="442">
                  <c:v>1</c:v>
                </c:pt>
                <c:pt idx="443">
                  <c:v>1</c:v>
                </c:pt>
                <c:pt idx="444">
                  <c:v>1</c:v>
                </c:pt>
                <c:pt idx="445">
                  <c:v>1</c:v>
                </c:pt>
                <c:pt idx="446">
                  <c:v>1</c:v>
                </c:pt>
                <c:pt idx="447">
                  <c:v>1</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1</c:v>
                </c:pt>
                <c:pt idx="478">
                  <c:v>1</c:v>
                </c:pt>
                <c:pt idx="479">
                  <c:v>1</c:v>
                </c:pt>
                <c:pt idx="480">
                  <c:v>1</c:v>
                </c:pt>
                <c:pt idx="481">
                  <c:v>1</c:v>
                </c:pt>
                <c:pt idx="482">
                  <c:v>1</c:v>
                </c:pt>
                <c:pt idx="483">
                  <c:v>1</c:v>
                </c:pt>
                <c:pt idx="484">
                  <c:v>1</c:v>
                </c:pt>
                <c:pt idx="485">
                  <c:v>1</c:v>
                </c:pt>
                <c:pt idx="486">
                  <c:v>1</c:v>
                </c:pt>
                <c:pt idx="487">
                  <c:v>1</c:v>
                </c:pt>
                <c:pt idx="488">
                  <c:v>1</c:v>
                </c:pt>
                <c:pt idx="489">
                  <c:v>1</c:v>
                </c:pt>
                <c:pt idx="490">
                  <c:v>1</c:v>
                </c:pt>
                <c:pt idx="491">
                  <c:v>1</c:v>
                </c:pt>
                <c:pt idx="492">
                  <c:v>1</c:v>
                </c:pt>
                <c:pt idx="493">
                  <c:v>1</c:v>
                </c:pt>
                <c:pt idx="494">
                  <c:v>1</c:v>
                </c:pt>
                <c:pt idx="495">
                  <c:v>1</c:v>
                </c:pt>
                <c:pt idx="496">
                  <c:v>1</c:v>
                </c:pt>
                <c:pt idx="497">
                  <c:v>1</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1</c:v>
                </c:pt>
                <c:pt idx="515">
                  <c:v>1</c:v>
                </c:pt>
                <c:pt idx="516">
                  <c:v>1</c:v>
                </c:pt>
                <c:pt idx="517">
                  <c:v>1</c:v>
                </c:pt>
                <c:pt idx="518">
                  <c:v>1</c:v>
                </c:pt>
                <c:pt idx="519">
                  <c:v>1</c:v>
                </c:pt>
                <c:pt idx="520">
                  <c:v>1</c:v>
                </c:pt>
                <c:pt idx="521">
                  <c:v>1</c:v>
                </c:pt>
                <c:pt idx="522">
                  <c:v>1</c:v>
                </c:pt>
                <c:pt idx="523">
                  <c:v>1</c:v>
                </c:pt>
                <c:pt idx="524">
                  <c:v>1</c:v>
                </c:pt>
                <c:pt idx="525">
                  <c:v>1</c:v>
                </c:pt>
                <c:pt idx="526">
                  <c:v>1</c:v>
                </c:pt>
                <c:pt idx="527">
                  <c:v>1</c:v>
                </c:pt>
                <c:pt idx="528">
                  <c:v>1</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pt idx="569">
                  <c:v>1</c:v>
                </c:pt>
                <c:pt idx="570">
                  <c:v>1</c:v>
                </c:pt>
                <c:pt idx="571">
                  <c:v>1</c:v>
                </c:pt>
                <c:pt idx="572">
                  <c:v>1</c:v>
                </c:pt>
                <c:pt idx="573">
                  <c:v>1</c:v>
                </c:pt>
                <c:pt idx="574">
                  <c:v>1</c:v>
                </c:pt>
                <c:pt idx="575">
                  <c:v>1</c:v>
                </c:pt>
                <c:pt idx="576">
                  <c:v>1</c:v>
                </c:pt>
                <c:pt idx="577">
                  <c:v>1</c:v>
                </c:pt>
                <c:pt idx="578">
                  <c:v>1</c:v>
                </c:pt>
                <c:pt idx="579">
                  <c:v>1</c:v>
                </c:pt>
                <c:pt idx="580">
                  <c:v>1</c:v>
                </c:pt>
                <c:pt idx="581">
                  <c:v>1</c:v>
                </c:pt>
                <c:pt idx="582">
                  <c:v>1</c:v>
                </c:pt>
                <c:pt idx="583">
                  <c:v>1</c:v>
                </c:pt>
                <c:pt idx="584">
                  <c:v>1</c:v>
                </c:pt>
                <c:pt idx="585">
                  <c:v>1</c:v>
                </c:pt>
                <c:pt idx="586">
                  <c:v>1</c:v>
                </c:pt>
                <c:pt idx="587">
                  <c:v>1</c:v>
                </c:pt>
                <c:pt idx="588">
                  <c:v>1</c:v>
                </c:pt>
                <c:pt idx="589">
                  <c:v>1</c:v>
                </c:pt>
                <c:pt idx="590">
                  <c:v>1</c:v>
                </c:pt>
                <c:pt idx="591">
                  <c:v>1</c:v>
                </c:pt>
                <c:pt idx="592">
                  <c:v>1</c:v>
                </c:pt>
                <c:pt idx="593">
                  <c:v>1</c:v>
                </c:pt>
                <c:pt idx="594">
                  <c:v>1</c:v>
                </c:pt>
                <c:pt idx="595">
                  <c:v>1</c:v>
                </c:pt>
                <c:pt idx="596">
                  <c:v>1</c:v>
                </c:pt>
                <c:pt idx="597">
                  <c:v>1</c:v>
                </c:pt>
                <c:pt idx="598">
                  <c:v>1</c:v>
                </c:pt>
                <c:pt idx="599">
                  <c:v>1</c:v>
                </c:pt>
                <c:pt idx="600">
                  <c:v>1</c:v>
                </c:pt>
                <c:pt idx="601">
                  <c:v>1</c:v>
                </c:pt>
                <c:pt idx="602">
                  <c:v>1</c:v>
                </c:pt>
                <c:pt idx="603">
                  <c:v>1</c:v>
                </c:pt>
                <c:pt idx="604">
                  <c:v>1</c:v>
                </c:pt>
                <c:pt idx="605">
                  <c:v>1</c:v>
                </c:pt>
                <c:pt idx="606">
                  <c:v>1</c:v>
                </c:pt>
                <c:pt idx="607">
                  <c:v>1</c:v>
                </c:pt>
                <c:pt idx="608">
                  <c:v>1</c:v>
                </c:pt>
                <c:pt idx="609">
                  <c:v>1</c:v>
                </c:pt>
                <c:pt idx="610">
                  <c:v>1</c:v>
                </c:pt>
                <c:pt idx="611">
                  <c:v>1</c:v>
                </c:pt>
                <c:pt idx="612">
                  <c:v>1</c:v>
                </c:pt>
                <c:pt idx="613">
                  <c:v>1</c:v>
                </c:pt>
                <c:pt idx="614">
                  <c:v>1</c:v>
                </c:pt>
                <c:pt idx="615">
                  <c:v>1</c:v>
                </c:pt>
                <c:pt idx="616">
                  <c:v>1</c:v>
                </c:pt>
                <c:pt idx="617">
                  <c:v>1</c:v>
                </c:pt>
                <c:pt idx="618">
                  <c:v>1</c:v>
                </c:pt>
                <c:pt idx="619">
                  <c:v>1</c:v>
                </c:pt>
                <c:pt idx="620">
                  <c:v>1</c:v>
                </c:pt>
                <c:pt idx="621">
                  <c:v>1</c:v>
                </c:pt>
                <c:pt idx="622">
                  <c:v>1</c:v>
                </c:pt>
                <c:pt idx="623">
                  <c:v>1</c:v>
                </c:pt>
                <c:pt idx="624">
                  <c:v>1</c:v>
                </c:pt>
                <c:pt idx="625">
                  <c:v>1</c:v>
                </c:pt>
                <c:pt idx="626">
                  <c:v>1</c:v>
                </c:pt>
                <c:pt idx="627">
                  <c:v>1</c:v>
                </c:pt>
                <c:pt idx="628">
                  <c:v>1</c:v>
                </c:pt>
                <c:pt idx="629">
                  <c:v>1</c:v>
                </c:pt>
                <c:pt idx="630">
                  <c:v>1</c:v>
                </c:pt>
                <c:pt idx="631">
                  <c:v>1</c:v>
                </c:pt>
                <c:pt idx="632">
                  <c:v>1</c:v>
                </c:pt>
                <c:pt idx="633">
                  <c:v>1</c:v>
                </c:pt>
                <c:pt idx="634">
                  <c:v>1</c:v>
                </c:pt>
                <c:pt idx="635">
                  <c:v>1</c:v>
                </c:pt>
                <c:pt idx="636">
                  <c:v>1</c:v>
                </c:pt>
                <c:pt idx="637">
                  <c:v>1</c:v>
                </c:pt>
                <c:pt idx="638">
                  <c:v>1</c:v>
                </c:pt>
                <c:pt idx="639">
                  <c:v>1</c:v>
                </c:pt>
                <c:pt idx="640">
                  <c:v>1</c:v>
                </c:pt>
                <c:pt idx="641">
                  <c:v>1</c:v>
                </c:pt>
                <c:pt idx="642">
                  <c:v>1</c:v>
                </c:pt>
                <c:pt idx="643">
                  <c:v>1</c:v>
                </c:pt>
                <c:pt idx="644">
                  <c:v>1</c:v>
                </c:pt>
                <c:pt idx="645">
                  <c:v>1</c:v>
                </c:pt>
                <c:pt idx="646">
                  <c:v>1</c:v>
                </c:pt>
                <c:pt idx="647">
                  <c:v>1</c:v>
                </c:pt>
                <c:pt idx="648">
                  <c:v>1</c:v>
                </c:pt>
                <c:pt idx="649">
                  <c:v>1</c:v>
                </c:pt>
                <c:pt idx="650">
                  <c:v>1</c:v>
                </c:pt>
                <c:pt idx="651">
                  <c:v>1</c:v>
                </c:pt>
                <c:pt idx="652">
                  <c:v>1</c:v>
                </c:pt>
                <c:pt idx="653">
                  <c:v>1</c:v>
                </c:pt>
                <c:pt idx="654">
                  <c:v>1</c:v>
                </c:pt>
                <c:pt idx="655">
                  <c:v>1</c:v>
                </c:pt>
                <c:pt idx="656">
                  <c:v>1</c:v>
                </c:pt>
                <c:pt idx="657">
                  <c:v>1</c:v>
                </c:pt>
                <c:pt idx="658">
                  <c:v>1</c:v>
                </c:pt>
                <c:pt idx="659">
                  <c:v>1</c:v>
                </c:pt>
                <c:pt idx="660">
                  <c:v>1</c:v>
                </c:pt>
                <c:pt idx="661">
                  <c:v>1</c:v>
                </c:pt>
                <c:pt idx="662">
                  <c:v>1</c:v>
                </c:pt>
                <c:pt idx="663">
                  <c:v>1</c:v>
                </c:pt>
                <c:pt idx="664">
                  <c:v>1</c:v>
                </c:pt>
                <c:pt idx="665">
                  <c:v>1</c:v>
                </c:pt>
                <c:pt idx="666">
                  <c:v>1</c:v>
                </c:pt>
                <c:pt idx="667">
                  <c:v>1</c:v>
                </c:pt>
                <c:pt idx="668">
                  <c:v>1</c:v>
                </c:pt>
                <c:pt idx="669">
                  <c:v>1</c:v>
                </c:pt>
                <c:pt idx="670">
                  <c:v>1</c:v>
                </c:pt>
                <c:pt idx="671">
                  <c:v>1</c:v>
                </c:pt>
                <c:pt idx="672">
                  <c:v>1</c:v>
                </c:pt>
                <c:pt idx="673">
                  <c:v>1</c:v>
                </c:pt>
                <c:pt idx="674">
                  <c:v>1</c:v>
                </c:pt>
                <c:pt idx="675">
                  <c:v>1</c:v>
                </c:pt>
                <c:pt idx="676">
                  <c:v>1</c:v>
                </c:pt>
                <c:pt idx="677">
                  <c:v>1</c:v>
                </c:pt>
                <c:pt idx="678">
                  <c:v>1</c:v>
                </c:pt>
                <c:pt idx="679">
                  <c:v>1</c:v>
                </c:pt>
                <c:pt idx="680">
                  <c:v>1</c:v>
                </c:pt>
                <c:pt idx="681">
                  <c:v>1</c:v>
                </c:pt>
                <c:pt idx="682">
                  <c:v>1</c:v>
                </c:pt>
                <c:pt idx="683">
                  <c:v>1</c:v>
                </c:pt>
                <c:pt idx="684">
                  <c:v>1</c:v>
                </c:pt>
                <c:pt idx="685">
                  <c:v>1</c:v>
                </c:pt>
                <c:pt idx="686">
                  <c:v>1</c:v>
                </c:pt>
                <c:pt idx="687">
                  <c:v>1</c:v>
                </c:pt>
                <c:pt idx="688">
                  <c:v>1</c:v>
                </c:pt>
                <c:pt idx="689">
                  <c:v>1</c:v>
                </c:pt>
                <c:pt idx="690">
                  <c:v>1</c:v>
                </c:pt>
                <c:pt idx="691">
                  <c:v>1</c:v>
                </c:pt>
                <c:pt idx="692">
                  <c:v>1</c:v>
                </c:pt>
                <c:pt idx="693">
                  <c:v>1</c:v>
                </c:pt>
                <c:pt idx="694">
                  <c:v>1</c:v>
                </c:pt>
                <c:pt idx="695">
                  <c:v>1</c:v>
                </c:pt>
                <c:pt idx="696">
                  <c:v>1</c:v>
                </c:pt>
                <c:pt idx="697">
                  <c:v>1</c:v>
                </c:pt>
                <c:pt idx="698">
                  <c:v>1</c:v>
                </c:pt>
                <c:pt idx="699">
                  <c:v>1</c:v>
                </c:pt>
                <c:pt idx="700">
                  <c:v>1</c:v>
                </c:pt>
                <c:pt idx="701">
                  <c:v>1</c:v>
                </c:pt>
                <c:pt idx="702">
                  <c:v>1</c:v>
                </c:pt>
                <c:pt idx="703">
                  <c:v>1</c:v>
                </c:pt>
                <c:pt idx="704">
                  <c:v>1</c:v>
                </c:pt>
                <c:pt idx="705">
                  <c:v>1</c:v>
                </c:pt>
                <c:pt idx="706">
                  <c:v>1</c:v>
                </c:pt>
                <c:pt idx="707">
                  <c:v>1</c:v>
                </c:pt>
                <c:pt idx="708">
                  <c:v>1</c:v>
                </c:pt>
                <c:pt idx="709">
                  <c:v>1</c:v>
                </c:pt>
                <c:pt idx="710">
                  <c:v>1</c:v>
                </c:pt>
                <c:pt idx="711">
                  <c:v>1</c:v>
                </c:pt>
                <c:pt idx="712">
                  <c:v>1</c:v>
                </c:pt>
                <c:pt idx="713">
                  <c:v>1</c:v>
                </c:pt>
                <c:pt idx="714">
                  <c:v>1</c:v>
                </c:pt>
                <c:pt idx="715">
                  <c:v>1</c:v>
                </c:pt>
                <c:pt idx="716">
                  <c:v>1</c:v>
                </c:pt>
                <c:pt idx="717">
                  <c:v>1</c:v>
                </c:pt>
                <c:pt idx="718">
                  <c:v>1</c:v>
                </c:pt>
                <c:pt idx="719">
                  <c:v>1</c:v>
                </c:pt>
                <c:pt idx="720">
                  <c:v>1</c:v>
                </c:pt>
                <c:pt idx="721">
                  <c:v>1</c:v>
                </c:pt>
                <c:pt idx="722">
                  <c:v>1</c:v>
                </c:pt>
                <c:pt idx="723">
                  <c:v>1</c:v>
                </c:pt>
                <c:pt idx="724">
                  <c:v>1</c:v>
                </c:pt>
                <c:pt idx="725">
                  <c:v>1</c:v>
                </c:pt>
                <c:pt idx="726">
                  <c:v>1</c:v>
                </c:pt>
                <c:pt idx="727">
                  <c:v>1</c:v>
                </c:pt>
                <c:pt idx="728">
                  <c:v>1</c:v>
                </c:pt>
                <c:pt idx="729">
                  <c:v>1</c:v>
                </c:pt>
                <c:pt idx="730">
                  <c:v>1</c:v>
                </c:pt>
                <c:pt idx="731">
                  <c:v>1</c:v>
                </c:pt>
                <c:pt idx="732">
                  <c:v>1</c:v>
                </c:pt>
                <c:pt idx="733">
                  <c:v>1</c:v>
                </c:pt>
                <c:pt idx="734">
                  <c:v>1</c:v>
                </c:pt>
                <c:pt idx="735">
                  <c:v>1</c:v>
                </c:pt>
                <c:pt idx="736">
                  <c:v>1</c:v>
                </c:pt>
                <c:pt idx="737">
                  <c:v>1</c:v>
                </c:pt>
                <c:pt idx="738">
                  <c:v>1</c:v>
                </c:pt>
                <c:pt idx="739">
                  <c:v>1</c:v>
                </c:pt>
                <c:pt idx="740">
                  <c:v>1</c:v>
                </c:pt>
                <c:pt idx="741">
                  <c:v>1</c:v>
                </c:pt>
                <c:pt idx="742">
                  <c:v>1</c:v>
                </c:pt>
                <c:pt idx="743">
                  <c:v>1</c:v>
                </c:pt>
                <c:pt idx="744">
                  <c:v>1</c:v>
                </c:pt>
                <c:pt idx="745">
                  <c:v>1</c:v>
                </c:pt>
                <c:pt idx="746">
                  <c:v>1</c:v>
                </c:pt>
                <c:pt idx="747">
                  <c:v>1</c:v>
                </c:pt>
                <c:pt idx="748">
                  <c:v>1</c:v>
                </c:pt>
                <c:pt idx="749">
                  <c:v>1</c:v>
                </c:pt>
                <c:pt idx="750">
                  <c:v>1</c:v>
                </c:pt>
                <c:pt idx="751">
                  <c:v>1</c:v>
                </c:pt>
                <c:pt idx="752">
                  <c:v>1</c:v>
                </c:pt>
                <c:pt idx="753">
                  <c:v>1</c:v>
                </c:pt>
                <c:pt idx="754">
                  <c:v>1</c:v>
                </c:pt>
                <c:pt idx="755">
                  <c:v>1</c:v>
                </c:pt>
                <c:pt idx="756">
                  <c:v>1</c:v>
                </c:pt>
                <c:pt idx="757">
                  <c:v>1</c:v>
                </c:pt>
                <c:pt idx="758">
                  <c:v>1</c:v>
                </c:pt>
                <c:pt idx="759">
                  <c:v>1</c:v>
                </c:pt>
                <c:pt idx="760">
                  <c:v>1</c:v>
                </c:pt>
                <c:pt idx="761">
                  <c:v>1</c:v>
                </c:pt>
                <c:pt idx="762">
                  <c:v>1</c:v>
                </c:pt>
                <c:pt idx="763">
                  <c:v>1</c:v>
                </c:pt>
                <c:pt idx="764">
                  <c:v>1</c:v>
                </c:pt>
                <c:pt idx="765">
                  <c:v>1</c:v>
                </c:pt>
                <c:pt idx="766">
                  <c:v>1</c:v>
                </c:pt>
                <c:pt idx="767">
                  <c:v>1</c:v>
                </c:pt>
                <c:pt idx="768">
                  <c:v>1</c:v>
                </c:pt>
                <c:pt idx="769">
                  <c:v>1</c:v>
                </c:pt>
                <c:pt idx="770">
                  <c:v>1</c:v>
                </c:pt>
                <c:pt idx="771">
                  <c:v>1</c:v>
                </c:pt>
                <c:pt idx="772">
                  <c:v>1</c:v>
                </c:pt>
                <c:pt idx="773">
                  <c:v>1</c:v>
                </c:pt>
                <c:pt idx="774">
                  <c:v>1</c:v>
                </c:pt>
                <c:pt idx="775">
                  <c:v>1</c:v>
                </c:pt>
                <c:pt idx="776">
                  <c:v>1</c:v>
                </c:pt>
                <c:pt idx="777">
                  <c:v>1</c:v>
                </c:pt>
                <c:pt idx="778">
                  <c:v>1</c:v>
                </c:pt>
                <c:pt idx="779">
                  <c:v>1</c:v>
                </c:pt>
                <c:pt idx="780">
                  <c:v>1</c:v>
                </c:pt>
                <c:pt idx="781">
                  <c:v>1</c:v>
                </c:pt>
                <c:pt idx="782">
                  <c:v>1</c:v>
                </c:pt>
                <c:pt idx="783">
                  <c:v>1</c:v>
                </c:pt>
                <c:pt idx="784">
                  <c:v>1</c:v>
                </c:pt>
                <c:pt idx="785">
                  <c:v>1</c:v>
                </c:pt>
                <c:pt idx="786">
                  <c:v>1</c:v>
                </c:pt>
                <c:pt idx="787">
                  <c:v>1</c:v>
                </c:pt>
                <c:pt idx="788">
                  <c:v>1</c:v>
                </c:pt>
                <c:pt idx="789">
                  <c:v>1</c:v>
                </c:pt>
                <c:pt idx="790">
                  <c:v>1</c:v>
                </c:pt>
                <c:pt idx="791">
                  <c:v>1</c:v>
                </c:pt>
                <c:pt idx="792">
                  <c:v>1</c:v>
                </c:pt>
                <c:pt idx="793">
                  <c:v>1</c:v>
                </c:pt>
                <c:pt idx="794">
                  <c:v>1</c:v>
                </c:pt>
                <c:pt idx="795">
                  <c:v>1</c:v>
                </c:pt>
                <c:pt idx="796">
                  <c:v>1</c:v>
                </c:pt>
                <c:pt idx="797">
                  <c:v>1</c:v>
                </c:pt>
                <c:pt idx="798">
                  <c:v>1</c:v>
                </c:pt>
                <c:pt idx="799">
                  <c:v>1</c:v>
                </c:pt>
                <c:pt idx="800">
                  <c:v>1</c:v>
                </c:pt>
                <c:pt idx="801">
                  <c:v>1</c:v>
                </c:pt>
                <c:pt idx="802">
                  <c:v>1</c:v>
                </c:pt>
                <c:pt idx="803">
                  <c:v>1</c:v>
                </c:pt>
                <c:pt idx="804">
                  <c:v>1</c:v>
                </c:pt>
                <c:pt idx="805">
                  <c:v>1</c:v>
                </c:pt>
                <c:pt idx="806">
                  <c:v>1</c:v>
                </c:pt>
                <c:pt idx="807">
                  <c:v>1</c:v>
                </c:pt>
                <c:pt idx="808">
                  <c:v>1</c:v>
                </c:pt>
                <c:pt idx="809">
                  <c:v>1</c:v>
                </c:pt>
                <c:pt idx="810">
                  <c:v>1</c:v>
                </c:pt>
                <c:pt idx="811">
                  <c:v>1</c:v>
                </c:pt>
                <c:pt idx="812">
                  <c:v>1</c:v>
                </c:pt>
                <c:pt idx="813">
                  <c:v>1</c:v>
                </c:pt>
                <c:pt idx="814">
                  <c:v>1</c:v>
                </c:pt>
                <c:pt idx="815">
                  <c:v>1</c:v>
                </c:pt>
                <c:pt idx="816">
                  <c:v>1</c:v>
                </c:pt>
                <c:pt idx="817">
                  <c:v>1</c:v>
                </c:pt>
                <c:pt idx="818">
                  <c:v>1</c:v>
                </c:pt>
                <c:pt idx="819">
                  <c:v>1</c:v>
                </c:pt>
                <c:pt idx="820">
                  <c:v>1</c:v>
                </c:pt>
                <c:pt idx="821">
                  <c:v>1</c:v>
                </c:pt>
                <c:pt idx="822">
                  <c:v>1</c:v>
                </c:pt>
                <c:pt idx="823">
                  <c:v>1</c:v>
                </c:pt>
                <c:pt idx="824">
                  <c:v>1</c:v>
                </c:pt>
                <c:pt idx="825">
                  <c:v>1</c:v>
                </c:pt>
                <c:pt idx="826">
                  <c:v>1</c:v>
                </c:pt>
                <c:pt idx="827">
                  <c:v>1</c:v>
                </c:pt>
                <c:pt idx="828">
                  <c:v>1</c:v>
                </c:pt>
                <c:pt idx="829">
                  <c:v>1</c:v>
                </c:pt>
                <c:pt idx="830">
                  <c:v>1</c:v>
                </c:pt>
                <c:pt idx="831">
                  <c:v>1</c:v>
                </c:pt>
                <c:pt idx="832">
                  <c:v>1</c:v>
                </c:pt>
                <c:pt idx="833">
                  <c:v>1</c:v>
                </c:pt>
                <c:pt idx="834">
                  <c:v>1</c:v>
                </c:pt>
                <c:pt idx="835">
                  <c:v>1</c:v>
                </c:pt>
                <c:pt idx="836">
                  <c:v>1</c:v>
                </c:pt>
                <c:pt idx="837">
                  <c:v>1</c:v>
                </c:pt>
                <c:pt idx="838">
                  <c:v>1</c:v>
                </c:pt>
                <c:pt idx="839">
                  <c:v>1</c:v>
                </c:pt>
                <c:pt idx="840">
                  <c:v>1</c:v>
                </c:pt>
                <c:pt idx="841">
                  <c:v>1</c:v>
                </c:pt>
                <c:pt idx="842">
                  <c:v>1</c:v>
                </c:pt>
                <c:pt idx="843">
                  <c:v>1</c:v>
                </c:pt>
                <c:pt idx="844">
                  <c:v>1</c:v>
                </c:pt>
                <c:pt idx="845">
                  <c:v>1</c:v>
                </c:pt>
                <c:pt idx="846">
                  <c:v>1</c:v>
                </c:pt>
                <c:pt idx="847">
                  <c:v>1</c:v>
                </c:pt>
                <c:pt idx="848">
                  <c:v>1</c:v>
                </c:pt>
                <c:pt idx="849">
                  <c:v>1</c:v>
                </c:pt>
                <c:pt idx="850">
                  <c:v>1</c:v>
                </c:pt>
                <c:pt idx="851">
                  <c:v>1</c:v>
                </c:pt>
                <c:pt idx="852">
                  <c:v>1</c:v>
                </c:pt>
                <c:pt idx="853">
                  <c:v>1</c:v>
                </c:pt>
                <c:pt idx="854">
                  <c:v>1</c:v>
                </c:pt>
                <c:pt idx="855">
                  <c:v>1</c:v>
                </c:pt>
                <c:pt idx="856">
                  <c:v>1</c:v>
                </c:pt>
                <c:pt idx="857">
                  <c:v>1</c:v>
                </c:pt>
                <c:pt idx="858">
                  <c:v>1</c:v>
                </c:pt>
                <c:pt idx="859">
                  <c:v>1</c:v>
                </c:pt>
                <c:pt idx="860">
                  <c:v>1</c:v>
                </c:pt>
                <c:pt idx="861">
                  <c:v>1</c:v>
                </c:pt>
                <c:pt idx="862">
                  <c:v>1</c:v>
                </c:pt>
                <c:pt idx="863">
                  <c:v>1</c:v>
                </c:pt>
                <c:pt idx="864">
                  <c:v>1</c:v>
                </c:pt>
                <c:pt idx="865">
                  <c:v>1</c:v>
                </c:pt>
                <c:pt idx="866">
                  <c:v>1</c:v>
                </c:pt>
                <c:pt idx="867">
                  <c:v>1</c:v>
                </c:pt>
                <c:pt idx="868">
                  <c:v>1</c:v>
                </c:pt>
                <c:pt idx="869">
                  <c:v>1</c:v>
                </c:pt>
                <c:pt idx="870">
                  <c:v>1</c:v>
                </c:pt>
                <c:pt idx="871">
                  <c:v>1</c:v>
                </c:pt>
                <c:pt idx="872">
                  <c:v>1</c:v>
                </c:pt>
                <c:pt idx="873">
                  <c:v>1</c:v>
                </c:pt>
                <c:pt idx="874">
                  <c:v>1</c:v>
                </c:pt>
                <c:pt idx="875">
                  <c:v>1</c:v>
                </c:pt>
                <c:pt idx="876">
                  <c:v>1</c:v>
                </c:pt>
                <c:pt idx="877">
                  <c:v>1</c:v>
                </c:pt>
                <c:pt idx="878">
                  <c:v>1</c:v>
                </c:pt>
                <c:pt idx="879">
                  <c:v>1</c:v>
                </c:pt>
                <c:pt idx="880">
                  <c:v>1</c:v>
                </c:pt>
                <c:pt idx="881">
                  <c:v>1</c:v>
                </c:pt>
                <c:pt idx="882">
                  <c:v>1</c:v>
                </c:pt>
                <c:pt idx="883">
                  <c:v>1</c:v>
                </c:pt>
                <c:pt idx="884">
                  <c:v>1</c:v>
                </c:pt>
                <c:pt idx="885">
                  <c:v>1</c:v>
                </c:pt>
                <c:pt idx="886">
                  <c:v>1</c:v>
                </c:pt>
                <c:pt idx="887">
                  <c:v>1</c:v>
                </c:pt>
                <c:pt idx="888">
                  <c:v>1</c:v>
                </c:pt>
                <c:pt idx="889">
                  <c:v>1</c:v>
                </c:pt>
                <c:pt idx="890">
                  <c:v>1</c:v>
                </c:pt>
                <c:pt idx="891">
                  <c:v>1</c:v>
                </c:pt>
                <c:pt idx="892">
                  <c:v>1</c:v>
                </c:pt>
                <c:pt idx="893">
                  <c:v>1</c:v>
                </c:pt>
                <c:pt idx="894">
                  <c:v>1</c:v>
                </c:pt>
                <c:pt idx="895">
                  <c:v>1</c:v>
                </c:pt>
                <c:pt idx="896">
                  <c:v>1</c:v>
                </c:pt>
                <c:pt idx="897">
                  <c:v>1</c:v>
                </c:pt>
                <c:pt idx="898">
                  <c:v>1</c:v>
                </c:pt>
                <c:pt idx="899">
                  <c:v>1</c:v>
                </c:pt>
                <c:pt idx="900">
                  <c:v>1</c:v>
                </c:pt>
                <c:pt idx="901">
                  <c:v>1</c:v>
                </c:pt>
                <c:pt idx="902">
                  <c:v>1</c:v>
                </c:pt>
                <c:pt idx="903">
                  <c:v>1</c:v>
                </c:pt>
                <c:pt idx="904">
                  <c:v>1</c:v>
                </c:pt>
                <c:pt idx="905">
                  <c:v>1</c:v>
                </c:pt>
                <c:pt idx="906">
                  <c:v>1</c:v>
                </c:pt>
                <c:pt idx="907">
                  <c:v>1</c:v>
                </c:pt>
                <c:pt idx="908">
                  <c:v>1</c:v>
                </c:pt>
                <c:pt idx="909">
                  <c:v>1</c:v>
                </c:pt>
                <c:pt idx="910">
                  <c:v>1</c:v>
                </c:pt>
                <c:pt idx="911">
                  <c:v>1</c:v>
                </c:pt>
                <c:pt idx="912">
                  <c:v>1</c:v>
                </c:pt>
                <c:pt idx="913">
                  <c:v>1</c:v>
                </c:pt>
                <c:pt idx="914">
                  <c:v>1</c:v>
                </c:pt>
                <c:pt idx="915">
                  <c:v>1</c:v>
                </c:pt>
                <c:pt idx="916">
                  <c:v>1</c:v>
                </c:pt>
                <c:pt idx="917">
                  <c:v>1</c:v>
                </c:pt>
                <c:pt idx="918">
                  <c:v>1</c:v>
                </c:pt>
                <c:pt idx="919">
                  <c:v>1</c:v>
                </c:pt>
                <c:pt idx="920">
                  <c:v>1</c:v>
                </c:pt>
                <c:pt idx="921">
                  <c:v>1</c:v>
                </c:pt>
                <c:pt idx="922">
                  <c:v>1</c:v>
                </c:pt>
                <c:pt idx="923">
                  <c:v>1</c:v>
                </c:pt>
                <c:pt idx="924">
                  <c:v>1</c:v>
                </c:pt>
                <c:pt idx="925">
                  <c:v>1</c:v>
                </c:pt>
                <c:pt idx="926">
                  <c:v>1</c:v>
                </c:pt>
                <c:pt idx="927">
                  <c:v>1</c:v>
                </c:pt>
                <c:pt idx="928">
                  <c:v>1</c:v>
                </c:pt>
                <c:pt idx="929">
                  <c:v>1</c:v>
                </c:pt>
                <c:pt idx="930">
                  <c:v>1</c:v>
                </c:pt>
                <c:pt idx="931">
                  <c:v>1</c:v>
                </c:pt>
                <c:pt idx="932">
                  <c:v>1</c:v>
                </c:pt>
                <c:pt idx="933">
                  <c:v>1</c:v>
                </c:pt>
                <c:pt idx="934">
                  <c:v>1</c:v>
                </c:pt>
                <c:pt idx="935">
                  <c:v>1</c:v>
                </c:pt>
                <c:pt idx="936">
                  <c:v>1</c:v>
                </c:pt>
                <c:pt idx="937">
                  <c:v>1</c:v>
                </c:pt>
                <c:pt idx="938">
                  <c:v>1</c:v>
                </c:pt>
                <c:pt idx="939">
                  <c:v>1</c:v>
                </c:pt>
                <c:pt idx="940">
                  <c:v>1</c:v>
                </c:pt>
                <c:pt idx="941">
                  <c:v>1</c:v>
                </c:pt>
                <c:pt idx="942">
                  <c:v>1</c:v>
                </c:pt>
                <c:pt idx="943">
                  <c:v>1</c:v>
                </c:pt>
                <c:pt idx="944">
                  <c:v>1</c:v>
                </c:pt>
                <c:pt idx="945">
                  <c:v>1</c:v>
                </c:pt>
                <c:pt idx="946">
                  <c:v>1</c:v>
                </c:pt>
                <c:pt idx="947">
                  <c:v>1</c:v>
                </c:pt>
                <c:pt idx="948">
                  <c:v>1</c:v>
                </c:pt>
                <c:pt idx="949">
                  <c:v>1</c:v>
                </c:pt>
                <c:pt idx="950">
                  <c:v>1</c:v>
                </c:pt>
                <c:pt idx="951">
                  <c:v>1</c:v>
                </c:pt>
                <c:pt idx="952">
                  <c:v>1</c:v>
                </c:pt>
                <c:pt idx="953">
                  <c:v>1</c:v>
                </c:pt>
                <c:pt idx="954">
                  <c:v>1</c:v>
                </c:pt>
                <c:pt idx="955">
                  <c:v>1</c:v>
                </c:pt>
                <c:pt idx="956">
                  <c:v>1</c:v>
                </c:pt>
                <c:pt idx="957">
                  <c:v>1</c:v>
                </c:pt>
                <c:pt idx="958">
                  <c:v>1</c:v>
                </c:pt>
                <c:pt idx="959">
                  <c:v>1</c:v>
                </c:pt>
                <c:pt idx="960">
                  <c:v>1</c:v>
                </c:pt>
                <c:pt idx="961">
                  <c:v>1</c:v>
                </c:pt>
                <c:pt idx="962">
                  <c:v>1</c:v>
                </c:pt>
                <c:pt idx="963">
                  <c:v>1</c:v>
                </c:pt>
                <c:pt idx="964">
                  <c:v>1</c:v>
                </c:pt>
                <c:pt idx="965">
                  <c:v>1</c:v>
                </c:pt>
                <c:pt idx="966">
                  <c:v>1</c:v>
                </c:pt>
                <c:pt idx="967">
                  <c:v>1</c:v>
                </c:pt>
                <c:pt idx="968">
                  <c:v>1</c:v>
                </c:pt>
                <c:pt idx="969">
                  <c:v>1</c:v>
                </c:pt>
                <c:pt idx="970">
                  <c:v>1</c:v>
                </c:pt>
                <c:pt idx="971">
                  <c:v>1</c:v>
                </c:pt>
                <c:pt idx="972">
                  <c:v>1</c:v>
                </c:pt>
                <c:pt idx="973">
                  <c:v>1</c:v>
                </c:pt>
                <c:pt idx="974">
                  <c:v>1</c:v>
                </c:pt>
                <c:pt idx="975">
                  <c:v>1</c:v>
                </c:pt>
                <c:pt idx="976">
                  <c:v>1</c:v>
                </c:pt>
                <c:pt idx="977">
                  <c:v>1</c:v>
                </c:pt>
                <c:pt idx="978">
                  <c:v>1</c:v>
                </c:pt>
                <c:pt idx="979">
                  <c:v>1</c:v>
                </c:pt>
                <c:pt idx="980">
                  <c:v>1</c:v>
                </c:pt>
                <c:pt idx="981">
                  <c:v>1</c:v>
                </c:pt>
                <c:pt idx="982">
                  <c:v>1</c:v>
                </c:pt>
                <c:pt idx="983">
                  <c:v>1</c:v>
                </c:pt>
                <c:pt idx="984">
                  <c:v>1</c:v>
                </c:pt>
                <c:pt idx="985">
                  <c:v>1</c:v>
                </c:pt>
                <c:pt idx="986">
                  <c:v>1</c:v>
                </c:pt>
                <c:pt idx="987">
                  <c:v>1</c:v>
                </c:pt>
                <c:pt idx="988">
                  <c:v>1</c:v>
                </c:pt>
                <c:pt idx="989">
                  <c:v>1</c:v>
                </c:pt>
                <c:pt idx="990">
                  <c:v>1</c:v>
                </c:pt>
                <c:pt idx="991">
                  <c:v>1</c:v>
                </c:pt>
                <c:pt idx="992">
                  <c:v>1</c:v>
                </c:pt>
                <c:pt idx="993">
                  <c:v>1</c:v>
                </c:pt>
                <c:pt idx="994">
                  <c:v>1</c:v>
                </c:pt>
                <c:pt idx="995">
                  <c:v>1</c:v>
                </c:pt>
                <c:pt idx="996">
                  <c:v>1</c:v>
                </c:pt>
                <c:pt idx="997">
                  <c:v>1</c:v>
                </c:pt>
                <c:pt idx="998">
                  <c:v>1</c:v>
                </c:pt>
                <c:pt idx="999">
                  <c:v>1</c:v>
                </c:pt>
                <c:pt idx="1000">
                  <c:v>1</c:v>
                </c:pt>
                <c:pt idx="1001">
                  <c:v>1</c:v>
                </c:pt>
                <c:pt idx="1002">
                  <c:v>1</c:v>
                </c:pt>
                <c:pt idx="1003">
                  <c:v>1</c:v>
                </c:pt>
                <c:pt idx="1004">
                  <c:v>1</c:v>
                </c:pt>
                <c:pt idx="1005">
                  <c:v>1</c:v>
                </c:pt>
                <c:pt idx="1006">
                  <c:v>1</c:v>
                </c:pt>
                <c:pt idx="1007">
                  <c:v>1</c:v>
                </c:pt>
                <c:pt idx="1008">
                  <c:v>1</c:v>
                </c:pt>
                <c:pt idx="1009">
                  <c:v>1</c:v>
                </c:pt>
                <c:pt idx="1010">
                  <c:v>1</c:v>
                </c:pt>
                <c:pt idx="1011">
                  <c:v>1</c:v>
                </c:pt>
                <c:pt idx="1012">
                  <c:v>1</c:v>
                </c:pt>
                <c:pt idx="1013">
                  <c:v>1</c:v>
                </c:pt>
                <c:pt idx="1014">
                  <c:v>1</c:v>
                </c:pt>
                <c:pt idx="1015">
                  <c:v>1</c:v>
                </c:pt>
                <c:pt idx="1016">
                  <c:v>1</c:v>
                </c:pt>
                <c:pt idx="1017">
                  <c:v>1</c:v>
                </c:pt>
                <c:pt idx="1018">
                  <c:v>1</c:v>
                </c:pt>
                <c:pt idx="1019">
                  <c:v>1</c:v>
                </c:pt>
                <c:pt idx="1020">
                  <c:v>1</c:v>
                </c:pt>
                <c:pt idx="1021">
                  <c:v>1</c:v>
                </c:pt>
                <c:pt idx="1022">
                  <c:v>1</c:v>
                </c:pt>
                <c:pt idx="1023">
                  <c:v>1</c:v>
                </c:pt>
                <c:pt idx="1024">
                  <c:v>1</c:v>
                </c:pt>
                <c:pt idx="1025">
                  <c:v>1</c:v>
                </c:pt>
                <c:pt idx="1026">
                  <c:v>1</c:v>
                </c:pt>
                <c:pt idx="1027">
                  <c:v>1</c:v>
                </c:pt>
                <c:pt idx="1028">
                  <c:v>1</c:v>
                </c:pt>
                <c:pt idx="1029">
                  <c:v>1</c:v>
                </c:pt>
                <c:pt idx="1030">
                  <c:v>1</c:v>
                </c:pt>
                <c:pt idx="1031">
                  <c:v>1</c:v>
                </c:pt>
                <c:pt idx="1032">
                  <c:v>1</c:v>
                </c:pt>
                <c:pt idx="1033">
                  <c:v>1</c:v>
                </c:pt>
                <c:pt idx="1034">
                  <c:v>1</c:v>
                </c:pt>
                <c:pt idx="1035">
                  <c:v>1</c:v>
                </c:pt>
                <c:pt idx="1036">
                  <c:v>1</c:v>
                </c:pt>
                <c:pt idx="1037">
                  <c:v>1</c:v>
                </c:pt>
                <c:pt idx="1038">
                  <c:v>1</c:v>
                </c:pt>
                <c:pt idx="1039">
                  <c:v>1</c:v>
                </c:pt>
                <c:pt idx="1040">
                  <c:v>1</c:v>
                </c:pt>
                <c:pt idx="1041">
                  <c:v>1</c:v>
                </c:pt>
                <c:pt idx="1042">
                  <c:v>1</c:v>
                </c:pt>
                <c:pt idx="1043">
                  <c:v>1</c:v>
                </c:pt>
                <c:pt idx="1044">
                  <c:v>1</c:v>
                </c:pt>
                <c:pt idx="1045">
                  <c:v>1</c:v>
                </c:pt>
                <c:pt idx="1046">
                  <c:v>1</c:v>
                </c:pt>
                <c:pt idx="1047">
                  <c:v>1</c:v>
                </c:pt>
                <c:pt idx="1048">
                  <c:v>1</c:v>
                </c:pt>
                <c:pt idx="1049">
                  <c:v>1</c:v>
                </c:pt>
                <c:pt idx="1050">
                  <c:v>1</c:v>
                </c:pt>
                <c:pt idx="1051">
                  <c:v>1</c:v>
                </c:pt>
                <c:pt idx="1052">
                  <c:v>1</c:v>
                </c:pt>
                <c:pt idx="1053">
                  <c:v>1</c:v>
                </c:pt>
                <c:pt idx="1054">
                  <c:v>1</c:v>
                </c:pt>
                <c:pt idx="1055">
                  <c:v>1</c:v>
                </c:pt>
                <c:pt idx="1056">
                  <c:v>1</c:v>
                </c:pt>
                <c:pt idx="1057">
                  <c:v>1</c:v>
                </c:pt>
                <c:pt idx="1058">
                  <c:v>1</c:v>
                </c:pt>
                <c:pt idx="1059">
                  <c:v>1</c:v>
                </c:pt>
                <c:pt idx="1060">
                  <c:v>1</c:v>
                </c:pt>
                <c:pt idx="1061">
                  <c:v>1</c:v>
                </c:pt>
                <c:pt idx="1062">
                  <c:v>1</c:v>
                </c:pt>
                <c:pt idx="1063">
                  <c:v>1</c:v>
                </c:pt>
                <c:pt idx="1064">
                  <c:v>1</c:v>
                </c:pt>
                <c:pt idx="1065">
                  <c:v>1</c:v>
                </c:pt>
                <c:pt idx="1066">
                  <c:v>1</c:v>
                </c:pt>
                <c:pt idx="1067">
                  <c:v>1</c:v>
                </c:pt>
                <c:pt idx="1068">
                  <c:v>1</c:v>
                </c:pt>
                <c:pt idx="1069">
                  <c:v>1</c:v>
                </c:pt>
                <c:pt idx="1070">
                  <c:v>1</c:v>
                </c:pt>
                <c:pt idx="1071">
                  <c:v>1</c:v>
                </c:pt>
                <c:pt idx="1072">
                  <c:v>1</c:v>
                </c:pt>
                <c:pt idx="1073">
                  <c:v>1</c:v>
                </c:pt>
                <c:pt idx="1074">
                  <c:v>1</c:v>
                </c:pt>
                <c:pt idx="1075">
                  <c:v>1</c:v>
                </c:pt>
                <c:pt idx="1076">
                  <c:v>1</c:v>
                </c:pt>
                <c:pt idx="1077">
                  <c:v>1</c:v>
                </c:pt>
                <c:pt idx="1078">
                  <c:v>1</c:v>
                </c:pt>
                <c:pt idx="1079">
                  <c:v>1</c:v>
                </c:pt>
                <c:pt idx="1080">
                  <c:v>1</c:v>
                </c:pt>
                <c:pt idx="1081">
                  <c:v>1</c:v>
                </c:pt>
                <c:pt idx="1082">
                  <c:v>1</c:v>
                </c:pt>
                <c:pt idx="1083">
                  <c:v>1</c:v>
                </c:pt>
                <c:pt idx="1084">
                  <c:v>1</c:v>
                </c:pt>
                <c:pt idx="1085">
                  <c:v>1</c:v>
                </c:pt>
                <c:pt idx="1086">
                  <c:v>1</c:v>
                </c:pt>
                <c:pt idx="1087">
                  <c:v>1</c:v>
                </c:pt>
                <c:pt idx="1088">
                  <c:v>1</c:v>
                </c:pt>
                <c:pt idx="1089">
                  <c:v>1</c:v>
                </c:pt>
                <c:pt idx="1090">
                  <c:v>1</c:v>
                </c:pt>
                <c:pt idx="1091">
                  <c:v>1</c:v>
                </c:pt>
                <c:pt idx="1092">
                  <c:v>1</c:v>
                </c:pt>
                <c:pt idx="1093">
                  <c:v>1</c:v>
                </c:pt>
                <c:pt idx="1094">
                  <c:v>1</c:v>
                </c:pt>
                <c:pt idx="1095">
                  <c:v>1</c:v>
                </c:pt>
                <c:pt idx="1096">
                  <c:v>1</c:v>
                </c:pt>
                <c:pt idx="1097">
                  <c:v>1</c:v>
                </c:pt>
                <c:pt idx="1098">
                  <c:v>1</c:v>
                </c:pt>
                <c:pt idx="1099">
                  <c:v>1</c:v>
                </c:pt>
                <c:pt idx="1100">
                  <c:v>1</c:v>
                </c:pt>
                <c:pt idx="1101">
                  <c:v>1</c:v>
                </c:pt>
                <c:pt idx="1102">
                  <c:v>1</c:v>
                </c:pt>
                <c:pt idx="1103">
                  <c:v>1</c:v>
                </c:pt>
                <c:pt idx="1104">
                  <c:v>1</c:v>
                </c:pt>
                <c:pt idx="1105">
                  <c:v>1</c:v>
                </c:pt>
                <c:pt idx="1106">
                  <c:v>1</c:v>
                </c:pt>
                <c:pt idx="1107">
                  <c:v>1</c:v>
                </c:pt>
                <c:pt idx="1108">
                  <c:v>1</c:v>
                </c:pt>
                <c:pt idx="1109">
                  <c:v>1</c:v>
                </c:pt>
                <c:pt idx="1110">
                  <c:v>1</c:v>
                </c:pt>
                <c:pt idx="1111">
                  <c:v>1</c:v>
                </c:pt>
                <c:pt idx="1112">
                  <c:v>1</c:v>
                </c:pt>
                <c:pt idx="1113">
                  <c:v>1</c:v>
                </c:pt>
                <c:pt idx="1114">
                  <c:v>1</c:v>
                </c:pt>
                <c:pt idx="1115">
                  <c:v>1</c:v>
                </c:pt>
                <c:pt idx="1116">
                  <c:v>1</c:v>
                </c:pt>
                <c:pt idx="1117">
                  <c:v>1</c:v>
                </c:pt>
                <c:pt idx="1118">
                  <c:v>1</c:v>
                </c:pt>
                <c:pt idx="1119">
                  <c:v>1</c:v>
                </c:pt>
                <c:pt idx="1120">
                  <c:v>1</c:v>
                </c:pt>
                <c:pt idx="1121">
                  <c:v>1</c:v>
                </c:pt>
                <c:pt idx="1122">
                  <c:v>1</c:v>
                </c:pt>
                <c:pt idx="1123">
                  <c:v>1</c:v>
                </c:pt>
                <c:pt idx="1124">
                  <c:v>1</c:v>
                </c:pt>
                <c:pt idx="1125">
                  <c:v>1</c:v>
                </c:pt>
                <c:pt idx="1126">
                  <c:v>1</c:v>
                </c:pt>
                <c:pt idx="1127">
                  <c:v>1</c:v>
                </c:pt>
                <c:pt idx="1128">
                  <c:v>1</c:v>
                </c:pt>
                <c:pt idx="1129">
                  <c:v>1</c:v>
                </c:pt>
                <c:pt idx="1130">
                  <c:v>1</c:v>
                </c:pt>
                <c:pt idx="1131">
                  <c:v>1</c:v>
                </c:pt>
                <c:pt idx="1132">
                  <c:v>1</c:v>
                </c:pt>
                <c:pt idx="1133">
                  <c:v>1</c:v>
                </c:pt>
                <c:pt idx="1134">
                  <c:v>1</c:v>
                </c:pt>
                <c:pt idx="1135">
                  <c:v>1</c:v>
                </c:pt>
                <c:pt idx="1136">
                  <c:v>1</c:v>
                </c:pt>
                <c:pt idx="1137">
                  <c:v>1</c:v>
                </c:pt>
                <c:pt idx="1138">
                  <c:v>1</c:v>
                </c:pt>
                <c:pt idx="1139">
                  <c:v>1</c:v>
                </c:pt>
                <c:pt idx="1140">
                  <c:v>1</c:v>
                </c:pt>
                <c:pt idx="1141">
                  <c:v>1</c:v>
                </c:pt>
                <c:pt idx="1142">
                  <c:v>1</c:v>
                </c:pt>
                <c:pt idx="1143">
                  <c:v>1</c:v>
                </c:pt>
                <c:pt idx="1144">
                  <c:v>1</c:v>
                </c:pt>
                <c:pt idx="1145">
                  <c:v>1</c:v>
                </c:pt>
                <c:pt idx="1146">
                  <c:v>1</c:v>
                </c:pt>
                <c:pt idx="1147">
                  <c:v>1</c:v>
                </c:pt>
                <c:pt idx="1148">
                  <c:v>1</c:v>
                </c:pt>
                <c:pt idx="1149">
                  <c:v>1</c:v>
                </c:pt>
                <c:pt idx="1150">
                  <c:v>1</c:v>
                </c:pt>
                <c:pt idx="1151">
                  <c:v>1</c:v>
                </c:pt>
                <c:pt idx="1152">
                  <c:v>1</c:v>
                </c:pt>
                <c:pt idx="1153">
                  <c:v>1</c:v>
                </c:pt>
                <c:pt idx="1154">
                  <c:v>1</c:v>
                </c:pt>
                <c:pt idx="1155">
                  <c:v>1</c:v>
                </c:pt>
                <c:pt idx="1156">
                  <c:v>1</c:v>
                </c:pt>
                <c:pt idx="1157">
                  <c:v>1</c:v>
                </c:pt>
                <c:pt idx="1158">
                  <c:v>1</c:v>
                </c:pt>
                <c:pt idx="1159">
                  <c:v>1</c:v>
                </c:pt>
                <c:pt idx="1160">
                  <c:v>1</c:v>
                </c:pt>
                <c:pt idx="1161">
                  <c:v>1</c:v>
                </c:pt>
                <c:pt idx="1162">
                  <c:v>1</c:v>
                </c:pt>
                <c:pt idx="1163">
                  <c:v>1</c:v>
                </c:pt>
                <c:pt idx="1164">
                  <c:v>1</c:v>
                </c:pt>
                <c:pt idx="1165">
                  <c:v>1</c:v>
                </c:pt>
                <c:pt idx="1166">
                  <c:v>1</c:v>
                </c:pt>
                <c:pt idx="1167">
                  <c:v>1</c:v>
                </c:pt>
                <c:pt idx="1168">
                  <c:v>1</c:v>
                </c:pt>
                <c:pt idx="1169">
                  <c:v>1</c:v>
                </c:pt>
                <c:pt idx="1170">
                  <c:v>1</c:v>
                </c:pt>
                <c:pt idx="1171">
                  <c:v>1</c:v>
                </c:pt>
                <c:pt idx="1172">
                  <c:v>1</c:v>
                </c:pt>
                <c:pt idx="1173">
                  <c:v>1</c:v>
                </c:pt>
                <c:pt idx="1174">
                  <c:v>1</c:v>
                </c:pt>
                <c:pt idx="1175">
                  <c:v>1</c:v>
                </c:pt>
                <c:pt idx="1176">
                  <c:v>1</c:v>
                </c:pt>
                <c:pt idx="1177">
                  <c:v>1</c:v>
                </c:pt>
                <c:pt idx="1178">
                  <c:v>1</c:v>
                </c:pt>
                <c:pt idx="1179">
                  <c:v>1</c:v>
                </c:pt>
                <c:pt idx="1180">
                  <c:v>1</c:v>
                </c:pt>
                <c:pt idx="1181">
                  <c:v>1</c:v>
                </c:pt>
                <c:pt idx="1182">
                  <c:v>1</c:v>
                </c:pt>
                <c:pt idx="1183">
                  <c:v>1</c:v>
                </c:pt>
                <c:pt idx="1184">
                  <c:v>1</c:v>
                </c:pt>
                <c:pt idx="1185">
                  <c:v>1</c:v>
                </c:pt>
                <c:pt idx="1186">
                  <c:v>1</c:v>
                </c:pt>
                <c:pt idx="1187">
                  <c:v>1</c:v>
                </c:pt>
                <c:pt idx="1188">
                  <c:v>1</c:v>
                </c:pt>
                <c:pt idx="1189">
                  <c:v>1</c:v>
                </c:pt>
                <c:pt idx="1190">
                  <c:v>1</c:v>
                </c:pt>
                <c:pt idx="1191">
                  <c:v>1</c:v>
                </c:pt>
                <c:pt idx="1192">
                  <c:v>1</c:v>
                </c:pt>
                <c:pt idx="1193">
                  <c:v>1</c:v>
                </c:pt>
                <c:pt idx="1194">
                  <c:v>1</c:v>
                </c:pt>
                <c:pt idx="1195">
                  <c:v>1</c:v>
                </c:pt>
                <c:pt idx="1196">
                  <c:v>1</c:v>
                </c:pt>
                <c:pt idx="1197">
                  <c:v>1</c:v>
                </c:pt>
                <c:pt idx="1198">
                  <c:v>1</c:v>
                </c:pt>
                <c:pt idx="1199">
                  <c:v>1</c:v>
                </c:pt>
                <c:pt idx="1200">
                  <c:v>1</c:v>
                </c:pt>
                <c:pt idx="1201">
                  <c:v>1</c:v>
                </c:pt>
                <c:pt idx="1202">
                  <c:v>1</c:v>
                </c:pt>
                <c:pt idx="1203">
                  <c:v>1</c:v>
                </c:pt>
                <c:pt idx="1204">
                  <c:v>1</c:v>
                </c:pt>
                <c:pt idx="1205">
                  <c:v>1</c:v>
                </c:pt>
                <c:pt idx="1206">
                  <c:v>1</c:v>
                </c:pt>
                <c:pt idx="1207">
                  <c:v>1</c:v>
                </c:pt>
                <c:pt idx="1208">
                  <c:v>1</c:v>
                </c:pt>
                <c:pt idx="1209">
                  <c:v>1</c:v>
                </c:pt>
                <c:pt idx="1210">
                  <c:v>1</c:v>
                </c:pt>
                <c:pt idx="1211">
                  <c:v>1</c:v>
                </c:pt>
                <c:pt idx="1212">
                  <c:v>1</c:v>
                </c:pt>
                <c:pt idx="1213">
                  <c:v>1</c:v>
                </c:pt>
                <c:pt idx="1214">
                  <c:v>1</c:v>
                </c:pt>
                <c:pt idx="1215">
                  <c:v>1</c:v>
                </c:pt>
                <c:pt idx="1216">
                  <c:v>1</c:v>
                </c:pt>
                <c:pt idx="1217">
                  <c:v>1</c:v>
                </c:pt>
                <c:pt idx="1218">
                  <c:v>1</c:v>
                </c:pt>
                <c:pt idx="1219">
                  <c:v>1</c:v>
                </c:pt>
                <c:pt idx="1220">
                  <c:v>1</c:v>
                </c:pt>
                <c:pt idx="1221">
                  <c:v>1</c:v>
                </c:pt>
                <c:pt idx="1222">
                  <c:v>1</c:v>
                </c:pt>
                <c:pt idx="1223">
                  <c:v>1</c:v>
                </c:pt>
                <c:pt idx="1224">
                  <c:v>1</c:v>
                </c:pt>
                <c:pt idx="1225">
                  <c:v>1</c:v>
                </c:pt>
                <c:pt idx="1226">
                  <c:v>1</c:v>
                </c:pt>
                <c:pt idx="1227">
                  <c:v>1</c:v>
                </c:pt>
                <c:pt idx="1228">
                  <c:v>1</c:v>
                </c:pt>
                <c:pt idx="1229">
                  <c:v>1</c:v>
                </c:pt>
                <c:pt idx="1230">
                  <c:v>1</c:v>
                </c:pt>
                <c:pt idx="1231">
                  <c:v>1</c:v>
                </c:pt>
                <c:pt idx="1232">
                  <c:v>1</c:v>
                </c:pt>
                <c:pt idx="1233">
                  <c:v>1</c:v>
                </c:pt>
                <c:pt idx="1234">
                  <c:v>1</c:v>
                </c:pt>
                <c:pt idx="1235">
                  <c:v>1</c:v>
                </c:pt>
                <c:pt idx="1236">
                  <c:v>1</c:v>
                </c:pt>
                <c:pt idx="1237">
                  <c:v>1</c:v>
                </c:pt>
                <c:pt idx="1238">
                  <c:v>1</c:v>
                </c:pt>
                <c:pt idx="1239">
                  <c:v>1</c:v>
                </c:pt>
                <c:pt idx="1240">
                  <c:v>1</c:v>
                </c:pt>
                <c:pt idx="1241">
                  <c:v>1</c:v>
                </c:pt>
                <c:pt idx="1242">
                  <c:v>1</c:v>
                </c:pt>
                <c:pt idx="1243">
                  <c:v>1</c:v>
                </c:pt>
                <c:pt idx="1244">
                  <c:v>1</c:v>
                </c:pt>
                <c:pt idx="1245">
                  <c:v>1</c:v>
                </c:pt>
                <c:pt idx="1246">
                  <c:v>1</c:v>
                </c:pt>
                <c:pt idx="1247">
                  <c:v>1</c:v>
                </c:pt>
                <c:pt idx="1248">
                  <c:v>1</c:v>
                </c:pt>
                <c:pt idx="1249">
                  <c:v>1</c:v>
                </c:pt>
                <c:pt idx="1250">
                  <c:v>1</c:v>
                </c:pt>
                <c:pt idx="1251">
                  <c:v>1</c:v>
                </c:pt>
                <c:pt idx="1252">
                  <c:v>1</c:v>
                </c:pt>
                <c:pt idx="1253">
                  <c:v>1</c:v>
                </c:pt>
                <c:pt idx="1254">
                  <c:v>1</c:v>
                </c:pt>
                <c:pt idx="1255">
                  <c:v>1</c:v>
                </c:pt>
                <c:pt idx="1256">
                  <c:v>1</c:v>
                </c:pt>
                <c:pt idx="1257">
                  <c:v>1</c:v>
                </c:pt>
                <c:pt idx="1258">
                  <c:v>1</c:v>
                </c:pt>
                <c:pt idx="1259">
                  <c:v>1</c:v>
                </c:pt>
                <c:pt idx="1260">
                  <c:v>1</c:v>
                </c:pt>
                <c:pt idx="1261">
                  <c:v>1</c:v>
                </c:pt>
                <c:pt idx="1262">
                  <c:v>1</c:v>
                </c:pt>
                <c:pt idx="1263">
                  <c:v>1</c:v>
                </c:pt>
                <c:pt idx="1264">
                  <c:v>1</c:v>
                </c:pt>
                <c:pt idx="1265">
                  <c:v>1</c:v>
                </c:pt>
                <c:pt idx="1266">
                  <c:v>1</c:v>
                </c:pt>
                <c:pt idx="1267">
                  <c:v>1</c:v>
                </c:pt>
                <c:pt idx="1268">
                  <c:v>1</c:v>
                </c:pt>
                <c:pt idx="1269">
                  <c:v>1</c:v>
                </c:pt>
                <c:pt idx="1270">
                  <c:v>1</c:v>
                </c:pt>
                <c:pt idx="1271">
                  <c:v>1</c:v>
                </c:pt>
                <c:pt idx="1272">
                  <c:v>1</c:v>
                </c:pt>
                <c:pt idx="1273">
                  <c:v>1</c:v>
                </c:pt>
                <c:pt idx="1274">
                  <c:v>1</c:v>
                </c:pt>
                <c:pt idx="1275">
                  <c:v>1</c:v>
                </c:pt>
                <c:pt idx="1276">
                  <c:v>1</c:v>
                </c:pt>
                <c:pt idx="1277">
                  <c:v>1</c:v>
                </c:pt>
                <c:pt idx="1278">
                  <c:v>1</c:v>
                </c:pt>
                <c:pt idx="1279">
                  <c:v>1</c:v>
                </c:pt>
                <c:pt idx="1280">
                  <c:v>1</c:v>
                </c:pt>
                <c:pt idx="1281">
                  <c:v>1</c:v>
                </c:pt>
                <c:pt idx="1282">
                  <c:v>1</c:v>
                </c:pt>
                <c:pt idx="1283">
                  <c:v>1</c:v>
                </c:pt>
                <c:pt idx="1284">
                  <c:v>1</c:v>
                </c:pt>
                <c:pt idx="1285">
                  <c:v>1</c:v>
                </c:pt>
                <c:pt idx="1286">
                  <c:v>1</c:v>
                </c:pt>
                <c:pt idx="1287">
                  <c:v>1</c:v>
                </c:pt>
                <c:pt idx="1288">
                  <c:v>1</c:v>
                </c:pt>
                <c:pt idx="1289">
                  <c:v>1</c:v>
                </c:pt>
                <c:pt idx="1290">
                  <c:v>1</c:v>
                </c:pt>
                <c:pt idx="1291">
                  <c:v>1</c:v>
                </c:pt>
                <c:pt idx="1292">
                  <c:v>1</c:v>
                </c:pt>
                <c:pt idx="1293">
                  <c:v>1</c:v>
                </c:pt>
                <c:pt idx="1294">
                  <c:v>1</c:v>
                </c:pt>
                <c:pt idx="1295">
                  <c:v>1</c:v>
                </c:pt>
                <c:pt idx="1296">
                  <c:v>1</c:v>
                </c:pt>
                <c:pt idx="1297">
                  <c:v>1</c:v>
                </c:pt>
                <c:pt idx="1298">
                  <c:v>1</c:v>
                </c:pt>
                <c:pt idx="1299">
                  <c:v>1</c:v>
                </c:pt>
                <c:pt idx="1300">
                  <c:v>1</c:v>
                </c:pt>
                <c:pt idx="1301">
                  <c:v>1</c:v>
                </c:pt>
                <c:pt idx="1302">
                  <c:v>1</c:v>
                </c:pt>
                <c:pt idx="1303">
                  <c:v>1</c:v>
                </c:pt>
                <c:pt idx="1304">
                  <c:v>1</c:v>
                </c:pt>
                <c:pt idx="1305">
                  <c:v>1</c:v>
                </c:pt>
                <c:pt idx="1306">
                  <c:v>1</c:v>
                </c:pt>
                <c:pt idx="1307">
                  <c:v>1</c:v>
                </c:pt>
                <c:pt idx="1308">
                  <c:v>1</c:v>
                </c:pt>
                <c:pt idx="1309">
                  <c:v>1</c:v>
                </c:pt>
                <c:pt idx="1310">
                  <c:v>1</c:v>
                </c:pt>
                <c:pt idx="1311">
                  <c:v>1</c:v>
                </c:pt>
                <c:pt idx="1312">
                  <c:v>1</c:v>
                </c:pt>
                <c:pt idx="1313">
                  <c:v>1</c:v>
                </c:pt>
                <c:pt idx="1314">
                  <c:v>1</c:v>
                </c:pt>
                <c:pt idx="1315">
                  <c:v>1</c:v>
                </c:pt>
                <c:pt idx="1316">
                  <c:v>1</c:v>
                </c:pt>
                <c:pt idx="1317">
                  <c:v>1</c:v>
                </c:pt>
                <c:pt idx="1318">
                  <c:v>1</c:v>
                </c:pt>
                <c:pt idx="1319">
                  <c:v>1</c:v>
                </c:pt>
                <c:pt idx="1320">
                  <c:v>1</c:v>
                </c:pt>
                <c:pt idx="1321">
                  <c:v>1</c:v>
                </c:pt>
                <c:pt idx="1322">
                  <c:v>1</c:v>
                </c:pt>
                <c:pt idx="1323">
                  <c:v>1</c:v>
                </c:pt>
                <c:pt idx="1324">
                  <c:v>1</c:v>
                </c:pt>
                <c:pt idx="1325">
                  <c:v>1</c:v>
                </c:pt>
                <c:pt idx="1326">
                  <c:v>1</c:v>
                </c:pt>
                <c:pt idx="1327">
                  <c:v>1</c:v>
                </c:pt>
                <c:pt idx="1328">
                  <c:v>1</c:v>
                </c:pt>
                <c:pt idx="1329">
                  <c:v>1</c:v>
                </c:pt>
                <c:pt idx="1330">
                  <c:v>1</c:v>
                </c:pt>
                <c:pt idx="1331">
                  <c:v>1</c:v>
                </c:pt>
                <c:pt idx="1332">
                  <c:v>1</c:v>
                </c:pt>
                <c:pt idx="1333">
                  <c:v>1</c:v>
                </c:pt>
                <c:pt idx="1334">
                  <c:v>1</c:v>
                </c:pt>
                <c:pt idx="1335">
                  <c:v>1</c:v>
                </c:pt>
                <c:pt idx="1336">
                  <c:v>1</c:v>
                </c:pt>
              </c:numCache>
            </c:numRef>
          </c:val>
          <c:extLst>
            <c:ext xmlns:c16="http://schemas.microsoft.com/office/drawing/2014/chart" uri="{C3380CC4-5D6E-409C-BE32-E72D297353CC}">
              <c16:uniqueId val="{00000000-6BB9-441C-A390-1809F9DCE768}"/>
            </c:ext>
          </c:extLst>
        </c:ser>
        <c:dLbls>
          <c:showLegendKey val="0"/>
          <c:showVal val="0"/>
          <c:showCatName val="0"/>
          <c:showSerName val="0"/>
          <c:showPercent val="0"/>
          <c:showBubbleSize val="0"/>
        </c:dLbls>
        <c:gapWidth val="315"/>
        <c:overlap val="-40"/>
        <c:axId val="1514858623"/>
        <c:axId val="1514863199"/>
      </c:barChart>
      <c:catAx>
        <c:axId val="1514858623"/>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14863199"/>
        <c:crosses val="autoZero"/>
        <c:auto val="1"/>
        <c:lblAlgn val="ctr"/>
        <c:lblOffset val="100"/>
        <c:noMultiLvlLbl val="0"/>
      </c:catAx>
      <c:valAx>
        <c:axId val="151486319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514858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[Insurance+claim+bill+dataset working balaji.xlsx]8 th!PivotTable40</c:name>
    <c:fmtId val="8"/>
  </c:pivotSource>
  <c:chart>
    <c:autoTitleDeleted val="0"/>
    <c:pivotFmts>
      <c:pivotFmt>
        <c:idx val="0"/>
      </c:pivotFmt>
      <c:pivotFmt>
        <c:idx val="1"/>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manualLayout>
          <c:layoutTarget val="inner"/>
          <c:xMode val="edge"/>
          <c:yMode val="edge"/>
          <c:x val="0.2070798935600178"/>
          <c:y val="5.9925093632958802E-2"/>
          <c:w val="0.65194688899181719"/>
          <c:h val="0.80937627178625149"/>
        </c:manualLayout>
      </c:layout>
      <c:barChart>
        <c:barDir val="col"/>
        <c:grouping val="clustered"/>
        <c:varyColors val="0"/>
        <c:ser>
          <c:idx val="0"/>
          <c:order val="0"/>
          <c:tx>
            <c:strRef>
              <c:f>'8 th'!$B$1</c:f>
              <c:strCache>
                <c:ptCount val="1"/>
                <c:pt idx="0">
                  <c:v>Average of children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'8 th'!$A$2:$A$30</c:f>
              <c:multiLvlStrCache>
                <c:ptCount val="24"/>
                <c:lvl>
                  <c:pt idx="0">
                    <c:v>0</c:v>
                  </c:pt>
                  <c:pt idx="1">
                    <c:v>1</c:v>
                  </c:pt>
                  <c:pt idx="2">
                    <c:v>2</c:v>
                  </c:pt>
                  <c:pt idx="3">
                    <c:v>3</c:v>
                  </c:pt>
                  <c:pt idx="4">
                    <c:v>4</c:v>
                  </c:pt>
                  <c:pt idx="5">
                    <c:v>5</c:v>
                  </c:pt>
                  <c:pt idx="6">
                    <c:v>0</c:v>
                  </c:pt>
                  <c:pt idx="7">
                    <c:v>1</c:v>
                  </c:pt>
                  <c:pt idx="8">
                    <c:v>2</c:v>
                  </c:pt>
                  <c:pt idx="9">
                    <c:v>3</c:v>
                  </c:pt>
                  <c:pt idx="10">
                    <c:v>4</c:v>
                  </c:pt>
                  <c:pt idx="11">
                    <c:v>5</c:v>
                  </c:pt>
                  <c:pt idx="12">
                    <c:v>0</c:v>
                  </c:pt>
                  <c:pt idx="13">
                    <c:v>1</c:v>
                  </c:pt>
                  <c:pt idx="14">
                    <c:v>2</c:v>
                  </c:pt>
                  <c:pt idx="15">
                    <c:v>3</c:v>
                  </c:pt>
                  <c:pt idx="16">
                    <c:v>4</c:v>
                  </c:pt>
                  <c:pt idx="17">
                    <c:v>5</c:v>
                  </c:pt>
                  <c:pt idx="18">
                    <c:v>0</c:v>
                  </c:pt>
                  <c:pt idx="19">
                    <c:v>1</c:v>
                  </c:pt>
                  <c:pt idx="20">
                    <c:v>2</c:v>
                  </c:pt>
                  <c:pt idx="21">
                    <c:v>3</c:v>
                  </c:pt>
                  <c:pt idx="22">
                    <c:v>4</c:v>
                  </c:pt>
                  <c:pt idx="23">
                    <c:v>5</c:v>
                  </c:pt>
                </c:lvl>
                <c:lvl>
                  <c:pt idx="0">
                    <c:v>northeast</c:v>
                  </c:pt>
                  <c:pt idx="6">
                    <c:v>northwest</c:v>
                  </c:pt>
                  <c:pt idx="12">
                    <c:v>southeast</c:v>
                  </c:pt>
                  <c:pt idx="18">
                    <c:v>southwest</c:v>
                  </c:pt>
                </c:lvl>
              </c:multiLvlStrCache>
            </c:multiLvlStrRef>
          </c:cat>
          <c:val>
            <c:numRef>
              <c:f>'8 th'!$B$2:$B$30</c:f>
              <c:numCache>
                <c:formatCode>General</c:formatCode>
                <c:ptCount val="24"/>
                <c:pt idx="0">
                  <c:v>0</c:v>
                </c:pt>
                <c:pt idx="1">
                  <c:v>1</c:v>
                </c:pt>
                <c:pt idx="2">
                  <c:v>2</c:v>
                </c:pt>
                <c:pt idx="3">
                  <c:v>3</c:v>
                </c:pt>
                <c:pt idx="4">
                  <c:v>4</c:v>
                </c:pt>
                <c:pt idx="5">
                  <c:v>5</c:v>
                </c:pt>
                <c:pt idx="6">
                  <c:v>0</c:v>
                </c:pt>
                <c:pt idx="7">
                  <c:v>1</c:v>
                </c:pt>
                <c:pt idx="8">
                  <c:v>2</c:v>
                </c:pt>
                <c:pt idx="9">
                  <c:v>3</c:v>
                </c:pt>
                <c:pt idx="10">
                  <c:v>4</c:v>
                </c:pt>
                <c:pt idx="11">
                  <c:v>5</c:v>
                </c:pt>
                <c:pt idx="12">
                  <c:v>0</c:v>
                </c:pt>
                <c:pt idx="13">
                  <c:v>1</c:v>
                </c:pt>
                <c:pt idx="14">
                  <c:v>2</c:v>
                </c:pt>
                <c:pt idx="15">
                  <c:v>3</c:v>
                </c:pt>
                <c:pt idx="16">
                  <c:v>4</c:v>
                </c:pt>
                <c:pt idx="17">
                  <c:v>5</c:v>
                </c:pt>
                <c:pt idx="18">
                  <c:v>0</c:v>
                </c:pt>
                <c:pt idx="19">
                  <c:v>1</c:v>
                </c:pt>
                <c:pt idx="20">
                  <c:v>2</c:v>
                </c:pt>
                <c:pt idx="21">
                  <c:v>3</c:v>
                </c:pt>
                <c:pt idx="22">
                  <c:v>4</c:v>
                </c:pt>
                <c:pt idx="23">
                  <c:v>5</c:v>
                </c:pt>
              </c:numCache>
            </c:numRef>
          </c:val>
          <c:extLst>
            <c:ext xmlns:c16="http://schemas.microsoft.com/office/drawing/2014/chart" uri="{C3380CC4-5D6E-409C-BE32-E72D297353CC}">
              <c16:uniqueId val="{00000000-2CB1-47E0-9F5E-69EC199C05A4}"/>
            </c:ext>
          </c:extLst>
        </c:ser>
        <c:ser>
          <c:idx val="1"/>
          <c:order val="1"/>
          <c:tx>
            <c:strRef>
              <c:f>'8 th'!$C$1</c:f>
              <c:strCache>
                <c:ptCount val="1"/>
                <c:pt idx="0">
                  <c:v>Sum of charges($)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'8 th'!$A$2:$A$30</c:f>
              <c:multiLvlStrCache>
                <c:ptCount val="24"/>
                <c:lvl>
                  <c:pt idx="0">
                    <c:v>0</c:v>
                  </c:pt>
                  <c:pt idx="1">
                    <c:v>1</c:v>
                  </c:pt>
                  <c:pt idx="2">
                    <c:v>2</c:v>
                  </c:pt>
                  <c:pt idx="3">
                    <c:v>3</c:v>
                  </c:pt>
                  <c:pt idx="4">
                    <c:v>4</c:v>
                  </c:pt>
                  <c:pt idx="5">
                    <c:v>5</c:v>
                  </c:pt>
                  <c:pt idx="6">
                    <c:v>0</c:v>
                  </c:pt>
                  <c:pt idx="7">
                    <c:v>1</c:v>
                  </c:pt>
                  <c:pt idx="8">
                    <c:v>2</c:v>
                  </c:pt>
                  <c:pt idx="9">
                    <c:v>3</c:v>
                  </c:pt>
                  <c:pt idx="10">
                    <c:v>4</c:v>
                  </c:pt>
                  <c:pt idx="11">
                    <c:v>5</c:v>
                  </c:pt>
                  <c:pt idx="12">
                    <c:v>0</c:v>
                  </c:pt>
                  <c:pt idx="13">
                    <c:v>1</c:v>
                  </c:pt>
                  <c:pt idx="14">
                    <c:v>2</c:v>
                  </c:pt>
                  <c:pt idx="15">
                    <c:v>3</c:v>
                  </c:pt>
                  <c:pt idx="16">
                    <c:v>4</c:v>
                  </c:pt>
                  <c:pt idx="17">
                    <c:v>5</c:v>
                  </c:pt>
                  <c:pt idx="18">
                    <c:v>0</c:v>
                  </c:pt>
                  <c:pt idx="19">
                    <c:v>1</c:v>
                  </c:pt>
                  <c:pt idx="20">
                    <c:v>2</c:v>
                  </c:pt>
                  <c:pt idx="21">
                    <c:v>3</c:v>
                  </c:pt>
                  <c:pt idx="22">
                    <c:v>4</c:v>
                  </c:pt>
                  <c:pt idx="23">
                    <c:v>5</c:v>
                  </c:pt>
                </c:lvl>
                <c:lvl>
                  <c:pt idx="0">
                    <c:v>northeast</c:v>
                  </c:pt>
                  <c:pt idx="6">
                    <c:v>northwest</c:v>
                  </c:pt>
                  <c:pt idx="12">
                    <c:v>southeast</c:v>
                  </c:pt>
                  <c:pt idx="18">
                    <c:v>southwest</c:v>
                  </c:pt>
                </c:lvl>
              </c:multiLvlStrCache>
            </c:multiLvlStrRef>
          </c:cat>
          <c:val>
            <c:numRef>
              <c:f>'8 th'!$C$2:$C$30</c:f>
              <c:numCache>
                <c:formatCode>General</c:formatCode>
                <c:ptCount val="24"/>
                <c:pt idx="0">
                  <c:v>1709090.0106689988</c:v>
                </c:pt>
                <c:pt idx="1">
                  <c:v>1255885.8930000002</c:v>
                </c:pt>
                <c:pt idx="2">
                  <c:v>694372.78880000021</c:v>
                </c:pt>
                <c:pt idx="3">
                  <c:v>561986.61855000001</c:v>
                </c:pt>
                <c:pt idx="4">
                  <c:v>101396.35184000002</c:v>
                </c:pt>
                <c:pt idx="5">
                  <c:v>20936.920449999998</c:v>
                </c:pt>
                <c:pt idx="6">
                  <c:v>1494816.9612800002</c:v>
                </c:pt>
                <c:pt idx="7">
                  <c:v>757038.96688999992</c:v>
                </c:pt>
                <c:pt idx="8">
                  <c:v>888644.76935000019</c:v>
                </c:pt>
                <c:pt idx="9">
                  <c:v>818163.3909199998</c:v>
                </c:pt>
                <c:pt idx="10">
                  <c:v>68082.112349999996</c:v>
                </c:pt>
                <c:pt idx="11">
                  <c:v>8965.7957499999993</c:v>
                </c:pt>
                <c:pt idx="12">
                  <c:v>2246649.3352999995</c:v>
                </c:pt>
                <c:pt idx="13">
                  <c:v>1300268.9872099995</c:v>
                </c:pt>
                <c:pt idx="14">
                  <c:v>1038079.06113</c:v>
                </c:pt>
                <c:pt idx="15">
                  <c:v>645744.61053999991</c:v>
                </c:pt>
                <c:pt idx="16">
                  <c:v>72255.119860000006</c:v>
                </c:pt>
                <c:pt idx="17">
                  <c:v>60692.649249999995</c:v>
                </c:pt>
                <c:pt idx="18">
                  <c:v>1647513.6880900008</c:v>
                </c:pt>
                <c:pt idx="19">
                  <c:v>811705.82635000022</c:v>
                </c:pt>
                <c:pt idx="20">
                  <c:v>996558.67687000043</c:v>
                </c:pt>
                <c:pt idx="21">
                  <c:v>384890.36358000006</c:v>
                </c:pt>
                <c:pt idx="22">
                  <c:v>104532.82372999997</c:v>
                </c:pt>
                <c:pt idx="23">
                  <c:v>67553.269</c:v>
                </c:pt>
              </c:numCache>
            </c:numRef>
          </c:val>
          <c:extLst>
            <c:ext xmlns:c16="http://schemas.microsoft.com/office/drawing/2014/chart" uri="{C3380CC4-5D6E-409C-BE32-E72D297353CC}">
              <c16:uniqueId val="{00000001-2CB1-47E0-9F5E-69EC199C05A4}"/>
            </c:ext>
          </c:extLst>
        </c:ser>
        <c:dLbls>
          <c:showLegendKey val="0"/>
          <c:showVal val="0"/>
          <c:showCatName val="0"/>
          <c:showSerName val="0"/>
          <c:showPercent val="0"/>
          <c:showBubbleSize val="0"/>
        </c:dLbls>
        <c:gapWidth val="100"/>
        <c:overlap val="-24"/>
        <c:axId val="1420105087"/>
        <c:axId val="1420105503"/>
      </c:barChart>
      <c:catAx>
        <c:axId val="142010508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0105503"/>
        <c:crosses val="autoZero"/>
        <c:auto val="1"/>
        <c:lblAlgn val="ctr"/>
        <c:lblOffset val="100"/>
        <c:noMultiLvlLbl val="0"/>
      </c:catAx>
      <c:valAx>
        <c:axId val="142010550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201050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[Insurance+claim+bill+dataset working balaji.xlsx]1 st question!PivotTable2</c:name>
    <c:fmtId val="6"/>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s>
    <c:plotArea>
      <c:layout/>
      <c:barChart>
        <c:barDir val="col"/>
        <c:grouping val="clustered"/>
        <c:varyColors val="0"/>
        <c:ser>
          <c:idx val="0"/>
          <c:order val="0"/>
          <c:tx>
            <c:strRef>
              <c:f>'1 st question'!$B$43</c:f>
              <c:strCache>
                <c:ptCount val="1"/>
                <c:pt idx="0">
                  <c:v>Total</c:v>
                </c:pt>
              </c:strCache>
            </c:strRef>
          </c:tx>
          <c:spPr>
            <a:solidFill>
              <a:schemeClr val="accent1"/>
            </a:solidFill>
            <a:ln>
              <a:noFill/>
            </a:ln>
            <a:effectLst/>
          </c:spPr>
          <c:invertIfNegative val="0"/>
          <c:cat>
            <c:strRef>
              <c:f>'1 st question'!$A$44:$A$48</c:f>
              <c:strCache>
                <c:ptCount val="4"/>
                <c:pt idx="0">
                  <c:v>northeast</c:v>
                </c:pt>
                <c:pt idx="1">
                  <c:v>northwest</c:v>
                </c:pt>
                <c:pt idx="2">
                  <c:v>southeast</c:v>
                </c:pt>
                <c:pt idx="3">
                  <c:v>southwest</c:v>
                </c:pt>
              </c:strCache>
            </c:strRef>
          </c:cat>
          <c:val>
            <c:numRef>
              <c:f>'1 st question'!$B$44:$B$48</c:f>
              <c:numCache>
                <c:formatCode>General</c:formatCode>
                <c:ptCount val="4"/>
                <c:pt idx="0">
                  <c:v>324</c:v>
                </c:pt>
                <c:pt idx="1">
                  <c:v>325</c:v>
                </c:pt>
                <c:pt idx="2">
                  <c:v>364</c:v>
                </c:pt>
                <c:pt idx="3">
                  <c:v>325</c:v>
                </c:pt>
              </c:numCache>
            </c:numRef>
          </c:val>
          <c:extLst>
            <c:ext xmlns:c16="http://schemas.microsoft.com/office/drawing/2014/chart" uri="{C3380CC4-5D6E-409C-BE32-E72D297353CC}">
              <c16:uniqueId val="{00000000-16CF-4901-947E-920ECD896E83}"/>
            </c:ext>
          </c:extLst>
        </c:ser>
        <c:dLbls>
          <c:showLegendKey val="0"/>
          <c:showVal val="0"/>
          <c:showCatName val="0"/>
          <c:showSerName val="0"/>
          <c:showPercent val="0"/>
          <c:showBubbleSize val="0"/>
        </c:dLbls>
        <c:gapWidth val="219"/>
        <c:overlap val="-27"/>
        <c:axId val="1258303503"/>
        <c:axId val="1258308079"/>
      </c:barChart>
      <c:catAx>
        <c:axId val="1258303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308079"/>
        <c:crosses val="autoZero"/>
        <c:auto val="1"/>
        <c:lblAlgn val="ctr"/>
        <c:lblOffset val="100"/>
        <c:noMultiLvlLbl val="0"/>
      </c:catAx>
      <c:valAx>
        <c:axId val="12583080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30350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[Insurance+claim+bill+dataset working balaji.xlsx]1 st question!PivotTable3</c:name>
    <c:fmtId val="6"/>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s>
    <c:plotArea>
      <c:layout/>
      <c:barChart>
        <c:barDir val="col"/>
        <c:grouping val="clustered"/>
        <c:varyColors val="0"/>
        <c:ser>
          <c:idx val="0"/>
          <c:order val="0"/>
          <c:tx>
            <c:strRef>
              <c:f>'1 st question'!$B$66</c:f>
              <c:strCache>
                <c:ptCount val="1"/>
                <c:pt idx="0">
                  <c:v>Total</c:v>
                </c:pt>
              </c:strCache>
            </c:strRef>
          </c:tx>
          <c:spPr>
            <a:solidFill>
              <a:schemeClr val="accent1"/>
            </a:solidFill>
            <a:ln>
              <a:noFill/>
            </a:ln>
            <a:effectLst/>
          </c:spPr>
          <c:invertIfNegative val="0"/>
          <c:cat>
            <c:strRef>
              <c:f>'1 st question'!$A$67:$A$71</c:f>
              <c:strCache>
                <c:ptCount val="4"/>
                <c:pt idx="0">
                  <c:v>northeast</c:v>
                </c:pt>
                <c:pt idx="1">
                  <c:v>northwest</c:v>
                </c:pt>
                <c:pt idx="2">
                  <c:v>southeast</c:v>
                </c:pt>
                <c:pt idx="3">
                  <c:v>southwest</c:v>
                </c:pt>
              </c:strCache>
            </c:strRef>
          </c:cat>
          <c:val>
            <c:numRef>
              <c:f>'1 st question'!$B$67:$B$71</c:f>
              <c:numCache>
                <c:formatCode>General</c:formatCode>
                <c:ptCount val="4"/>
                <c:pt idx="0">
                  <c:v>324</c:v>
                </c:pt>
                <c:pt idx="1">
                  <c:v>325</c:v>
                </c:pt>
                <c:pt idx="2">
                  <c:v>364</c:v>
                </c:pt>
                <c:pt idx="3">
                  <c:v>325</c:v>
                </c:pt>
              </c:numCache>
            </c:numRef>
          </c:val>
          <c:extLst>
            <c:ext xmlns:c16="http://schemas.microsoft.com/office/drawing/2014/chart" uri="{C3380CC4-5D6E-409C-BE32-E72D297353CC}">
              <c16:uniqueId val="{00000000-25F4-4229-913B-04E9BA228DEF}"/>
            </c:ext>
          </c:extLst>
        </c:ser>
        <c:dLbls>
          <c:showLegendKey val="0"/>
          <c:showVal val="0"/>
          <c:showCatName val="0"/>
          <c:showSerName val="0"/>
          <c:showPercent val="0"/>
          <c:showBubbleSize val="0"/>
        </c:dLbls>
        <c:gapWidth val="219"/>
        <c:overlap val="-27"/>
        <c:axId val="1354215375"/>
        <c:axId val="1354219119"/>
      </c:barChart>
      <c:catAx>
        <c:axId val="1354215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4219119"/>
        <c:crosses val="autoZero"/>
        <c:auto val="1"/>
        <c:lblAlgn val="ctr"/>
        <c:lblOffset val="100"/>
        <c:noMultiLvlLbl val="0"/>
      </c:catAx>
      <c:valAx>
        <c:axId val="13542191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4215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insurance!$A$2:$A$1339</cx:f>
        <cx:lvl ptCount="1338" formatCode="General">
          <cx:pt idx="0">18</cx:pt>
          <cx:pt idx="1">18</cx:pt>
          <cx:pt idx="2">18</cx:pt>
          <cx:pt idx="3">18</cx:pt>
          <cx:pt idx="4">18</cx:pt>
          <cx:pt idx="5">18</cx:pt>
          <cx:pt idx="6">18</cx:pt>
          <cx:pt idx="7">18</cx:pt>
          <cx:pt idx="8">18</cx:pt>
          <cx:pt idx="9">18</cx:pt>
          <cx:pt idx="10">18</cx:pt>
          <cx:pt idx="11">18</cx:pt>
          <cx:pt idx="12">18</cx:pt>
          <cx:pt idx="13">18</cx:pt>
          <cx:pt idx="14">18</cx:pt>
          <cx:pt idx="15">18</cx:pt>
          <cx:pt idx="16">18</cx:pt>
          <cx:pt idx="17">18</cx:pt>
          <cx:pt idx="18">18</cx:pt>
          <cx:pt idx="19">18</cx:pt>
          <cx:pt idx="20">18</cx:pt>
          <cx:pt idx="21">18</cx:pt>
          <cx:pt idx="22">18</cx:pt>
          <cx:pt idx="23">18</cx:pt>
          <cx:pt idx="24">18</cx:pt>
          <cx:pt idx="25">18</cx:pt>
          <cx:pt idx="26">18</cx:pt>
          <cx:pt idx="27">18</cx:pt>
          <cx:pt idx="28">18</cx:pt>
          <cx:pt idx="29">18</cx:pt>
          <cx:pt idx="30">18</cx:pt>
          <cx:pt idx="31">18</cx:pt>
          <cx:pt idx="32">18</cx:pt>
          <cx:pt idx="33">18</cx:pt>
          <cx:pt idx="34">18</cx:pt>
          <cx:pt idx="35">18</cx:pt>
          <cx:pt idx="36">18</cx:pt>
          <cx:pt idx="37">18</cx:pt>
          <cx:pt idx="38">18</cx:pt>
          <cx:pt idx="39">18</cx:pt>
          <cx:pt idx="40">18</cx:pt>
          <cx:pt idx="41">18</cx:pt>
          <cx:pt idx="42">18</cx:pt>
          <cx:pt idx="43">18</cx:pt>
          <cx:pt idx="44">18</cx:pt>
          <cx:pt idx="45">18</cx:pt>
          <cx:pt idx="46">18</cx:pt>
          <cx:pt idx="47">18</cx:pt>
          <cx:pt idx="48">18</cx:pt>
          <cx:pt idx="49">18</cx:pt>
          <cx:pt idx="50">18</cx:pt>
          <cx:pt idx="51">18</cx:pt>
          <cx:pt idx="52">18</cx:pt>
          <cx:pt idx="53">18</cx:pt>
          <cx:pt idx="54">18</cx:pt>
          <cx:pt idx="55">18</cx:pt>
          <cx:pt idx="56">18</cx:pt>
          <cx:pt idx="57">18</cx:pt>
          <cx:pt idx="58">18</cx:pt>
          <cx:pt idx="59">18</cx:pt>
          <cx:pt idx="60">18</cx:pt>
          <cx:pt idx="61">18</cx:pt>
          <cx:pt idx="62">18</cx:pt>
          <cx:pt idx="63">18</cx:pt>
          <cx:pt idx="64">18</cx:pt>
          <cx:pt idx="65">18</cx:pt>
          <cx:pt idx="66">18</cx:pt>
          <cx:pt idx="67">18</cx:pt>
          <cx:pt idx="68">18</cx:pt>
          <cx:pt idx="69">19</cx:pt>
          <cx:pt idx="70">19</cx:pt>
          <cx:pt idx="71">19</cx:pt>
          <cx:pt idx="72">19</cx:pt>
          <cx:pt idx="73">19</cx:pt>
          <cx:pt idx="74">19</cx:pt>
          <cx:pt idx="75">19</cx:pt>
          <cx:pt idx="76">19</cx:pt>
          <cx:pt idx="77">19</cx:pt>
          <cx:pt idx="78">19</cx:pt>
          <cx:pt idx="79">19</cx:pt>
          <cx:pt idx="80">19</cx:pt>
          <cx:pt idx="81">19</cx:pt>
          <cx:pt idx="82">19</cx:pt>
          <cx:pt idx="83">19</cx:pt>
          <cx:pt idx="84">19</cx:pt>
          <cx:pt idx="85">19</cx:pt>
          <cx:pt idx="86">19</cx:pt>
          <cx:pt idx="87">19</cx:pt>
          <cx:pt idx="88">19</cx:pt>
          <cx:pt idx="89">19</cx:pt>
          <cx:pt idx="90">19</cx:pt>
          <cx:pt idx="91">19</cx:pt>
          <cx:pt idx="92">19</cx:pt>
          <cx:pt idx="93">19</cx:pt>
          <cx:pt idx="94">19</cx:pt>
          <cx:pt idx="95">19</cx:pt>
          <cx:pt idx="96">19</cx:pt>
          <cx:pt idx="97">19</cx:pt>
          <cx:pt idx="98">19</cx:pt>
          <cx:pt idx="99">19</cx:pt>
          <cx:pt idx="100">19</cx:pt>
          <cx:pt idx="101">19</cx:pt>
          <cx:pt idx="102">19</cx:pt>
          <cx:pt idx="103">19</cx:pt>
          <cx:pt idx="104">19</cx:pt>
          <cx:pt idx="105">19</cx:pt>
          <cx:pt idx="106">19</cx:pt>
          <cx:pt idx="107">19</cx:pt>
          <cx:pt idx="108">19</cx:pt>
          <cx:pt idx="109">19</cx:pt>
          <cx:pt idx="110">19</cx:pt>
          <cx:pt idx="111">19</cx:pt>
          <cx:pt idx="112">19</cx:pt>
          <cx:pt idx="113">19</cx:pt>
          <cx:pt idx="114">19</cx:pt>
          <cx:pt idx="115">19</cx:pt>
          <cx:pt idx="116">19</cx:pt>
          <cx:pt idx="117">19</cx:pt>
          <cx:pt idx="118">19</cx:pt>
          <cx:pt idx="119">19</cx:pt>
          <cx:pt idx="120">19</cx:pt>
          <cx:pt idx="121">19</cx:pt>
          <cx:pt idx="122">19</cx:pt>
          <cx:pt idx="123">19</cx:pt>
          <cx:pt idx="124">19</cx:pt>
          <cx:pt idx="125">19</cx:pt>
          <cx:pt idx="126">19</cx:pt>
          <cx:pt idx="127">19</cx:pt>
          <cx:pt idx="128">19</cx:pt>
          <cx:pt idx="129">19</cx:pt>
          <cx:pt idx="130">19</cx:pt>
          <cx:pt idx="131">19</cx:pt>
          <cx:pt idx="132">19</cx:pt>
          <cx:pt idx="133">19</cx:pt>
          <cx:pt idx="134">19</cx:pt>
          <cx:pt idx="135">19</cx:pt>
          <cx:pt idx="136">19</cx:pt>
          <cx:pt idx="137">20</cx:pt>
          <cx:pt idx="138">20</cx:pt>
          <cx:pt idx="139">20</cx:pt>
          <cx:pt idx="140">20</cx:pt>
          <cx:pt idx="141">20</cx:pt>
          <cx:pt idx="142">20</cx:pt>
          <cx:pt idx="143">20</cx:pt>
          <cx:pt idx="144">20</cx:pt>
          <cx:pt idx="145">20</cx:pt>
          <cx:pt idx="146">20</cx:pt>
          <cx:pt idx="147">20</cx:pt>
          <cx:pt idx="148">20</cx:pt>
          <cx:pt idx="149">20</cx:pt>
          <cx:pt idx="150">20</cx:pt>
          <cx:pt idx="151">20</cx:pt>
          <cx:pt idx="152">20</cx:pt>
          <cx:pt idx="153">20</cx:pt>
          <cx:pt idx="154">20</cx:pt>
          <cx:pt idx="155">20</cx:pt>
          <cx:pt idx="156">20</cx:pt>
          <cx:pt idx="157">20</cx:pt>
          <cx:pt idx="158">20</cx:pt>
          <cx:pt idx="159">20</cx:pt>
          <cx:pt idx="160">20</cx:pt>
          <cx:pt idx="161">20</cx:pt>
          <cx:pt idx="162">20</cx:pt>
          <cx:pt idx="163">20</cx:pt>
          <cx:pt idx="164">20</cx:pt>
          <cx:pt idx="165">20</cx:pt>
          <cx:pt idx="166">21</cx:pt>
          <cx:pt idx="167">21</cx:pt>
          <cx:pt idx="168">21</cx:pt>
          <cx:pt idx="169">21</cx:pt>
          <cx:pt idx="170">21</cx:pt>
          <cx:pt idx="171">21</cx:pt>
          <cx:pt idx="172">21</cx:pt>
          <cx:pt idx="173">21</cx:pt>
          <cx:pt idx="174">21</cx:pt>
          <cx:pt idx="175">21</cx:pt>
          <cx:pt idx="176">21</cx:pt>
          <cx:pt idx="177">21</cx:pt>
          <cx:pt idx="178">21</cx:pt>
          <cx:pt idx="179">21</cx:pt>
          <cx:pt idx="180">21</cx:pt>
          <cx:pt idx="181">21</cx:pt>
          <cx:pt idx="182">21</cx:pt>
          <cx:pt idx="183">21</cx:pt>
          <cx:pt idx="184">21</cx:pt>
          <cx:pt idx="185">21</cx:pt>
          <cx:pt idx="186">21</cx:pt>
          <cx:pt idx="187">21</cx:pt>
          <cx:pt idx="188">21</cx:pt>
          <cx:pt idx="189">21</cx:pt>
          <cx:pt idx="190">21</cx:pt>
          <cx:pt idx="191">21</cx:pt>
          <cx:pt idx="192">21</cx:pt>
          <cx:pt idx="193">21</cx:pt>
          <cx:pt idx="194">22</cx:pt>
          <cx:pt idx="195">22</cx:pt>
          <cx:pt idx="196">22</cx:pt>
          <cx:pt idx="197">22</cx:pt>
          <cx:pt idx="198">22</cx:pt>
          <cx:pt idx="199">22</cx:pt>
          <cx:pt idx="200">22</cx:pt>
          <cx:pt idx="201">22</cx:pt>
          <cx:pt idx="202">22</cx:pt>
          <cx:pt idx="203">22</cx:pt>
          <cx:pt idx="204">22</cx:pt>
          <cx:pt idx="205">22</cx:pt>
          <cx:pt idx="206">22</cx:pt>
          <cx:pt idx="207">22</cx:pt>
          <cx:pt idx="208">22</cx:pt>
          <cx:pt idx="209">22</cx:pt>
          <cx:pt idx="210">22</cx:pt>
          <cx:pt idx="211">22</cx:pt>
          <cx:pt idx="212">22</cx:pt>
          <cx:pt idx="213">22</cx:pt>
          <cx:pt idx="214">22</cx:pt>
          <cx:pt idx="215">22</cx:pt>
          <cx:pt idx="216">22</cx:pt>
          <cx:pt idx="217">22</cx:pt>
          <cx:pt idx="218">22</cx:pt>
          <cx:pt idx="219">22</cx:pt>
          <cx:pt idx="220">22</cx:pt>
          <cx:pt idx="221">22</cx:pt>
          <cx:pt idx="222">23</cx:pt>
          <cx:pt idx="223">23</cx:pt>
          <cx:pt idx="224">23</cx:pt>
          <cx:pt idx="225">23</cx:pt>
          <cx:pt idx="226">23</cx:pt>
          <cx:pt idx="227">23</cx:pt>
          <cx:pt idx="228">23</cx:pt>
          <cx:pt idx="229">23</cx:pt>
          <cx:pt idx="230">23</cx:pt>
          <cx:pt idx="231">23</cx:pt>
          <cx:pt idx="232">23</cx:pt>
          <cx:pt idx="233">23</cx:pt>
          <cx:pt idx="234">23</cx:pt>
          <cx:pt idx="235">23</cx:pt>
          <cx:pt idx="236">23</cx:pt>
          <cx:pt idx="237">23</cx:pt>
          <cx:pt idx="238">23</cx:pt>
          <cx:pt idx="239">23</cx:pt>
          <cx:pt idx="240">23</cx:pt>
          <cx:pt idx="241">23</cx:pt>
          <cx:pt idx="242">23</cx:pt>
          <cx:pt idx="243">23</cx:pt>
          <cx:pt idx="244">23</cx:pt>
          <cx:pt idx="245">23</cx:pt>
          <cx:pt idx="246">23</cx:pt>
          <cx:pt idx="247">23</cx:pt>
          <cx:pt idx="248">23</cx:pt>
          <cx:pt idx="249">23</cx:pt>
          <cx:pt idx="250">24</cx:pt>
          <cx:pt idx="251">24</cx:pt>
          <cx:pt idx="252">24</cx:pt>
          <cx:pt idx="253">24</cx:pt>
          <cx:pt idx="254">24</cx:pt>
          <cx:pt idx="255">24</cx:pt>
          <cx:pt idx="256">24</cx:pt>
          <cx:pt idx="257">24</cx:pt>
          <cx:pt idx="258">24</cx:pt>
          <cx:pt idx="259">24</cx:pt>
          <cx:pt idx="260">24</cx:pt>
          <cx:pt idx="261">24</cx:pt>
          <cx:pt idx="262">24</cx:pt>
          <cx:pt idx="263">24</cx:pt>
          <cx:pt idx="264">24</cx:pt>
          <cx:pt idx="265">24</cx:pt>
          <cx:pt idx="266">24</cx:pt>
          <cx:pt idx="267">24</cx:pt>
          <cx:pt idx="268">24</cx:pt>
          <cx:pt idx="269">24</cx:pt>
          <cx:pt idx="270">24</cx:pt>
          <cx:pt idx="271">24</cx:pt>
          <cx:pt idx="272">24</cx:pt>
          <cx:pt idx="273">24</cx:pt>
          <cx:pt idx="274">24</cx:pt>
          <cx:pt idx="275">24</cx:pt>
          <cx:pt idx="276">24</cx:pt>
          <cx:pt idx="277">24</cx:pt>
          <cx:pt idx="278">25</cx:pt>
          <cx:pt idx="279">25</cx:pt>
          <cx:pt idx="280">25</cx:pt>
          <cx:pt idx="281">25</cx:pt>
          <cx:pt idx="282">25</cx:pt>
          <cx:pt idx="283">25</cx:pt>
          <cx:pt idx="284">25</cx:pt>
          <cx:pt idx="285">25</cx:pt>
          <cx:pt idx="286">25</cx:pt>
          <cx:pt idx="287">25</cx:pt>
          <cx:pt idx="288">25</cx:pt>
          <cx:pt idx="289">25</cx:pt>
          <cx:pt idx="290">25</cx:pt>
          <cx:pt idx="291">25</cx:pt>
          <cx:pt idx="292">25</cx:pt>
          <cx:pt idx="293">25</cx:pt>
          <cx:pt idx="294">25</cx:pt>
          <cx:pt idx="295">25</cx:pt>
          <cx:pt idx="296">25</cx:pt>
          <cx:pt idx="297">25</cx:pt>
          <cx:pt idx="298">25</cx:pt>
          <cx:pt idx="299">25</cx:pt>
          <cx:pt idx="300">25</cx:pt>
          <cx:pt idx="301">25</cx:pt>
          <cx:pt idx="302">25</cx:pt>
          <cx:pt idx="303">25</cx:pt>
          <cx:pt idx="304">25</cx:pt>
          <cx:pt idx="305">25</cx:pt>
          <cx:pt idx="306">26</cx:pt>
          <cx:pt idx="307">26</cx:pt>
          <cx:pt idx="308">26</cx:pt>
          <cx:pt idx="309">26</cx:pt>
          <cx:pt idx="310">26</cx:pt>
          <cx:pt idx="311">26</cx:pt>
          <cx:pt idx="312">26</cx:pt>
          <cx:pt idx="313">26</cx:pt>
          <cx:pt idx="314">26</cx:pt>
          <cx:pt idx="315">26</cx:pt>
          <cx:pt idx="316">26</cx:pt>
          <cx:pt idx="317">26</cx:pt>
          <cx:pt idx="318">26</cx:pt>
          <cx:pt idx="319">26</cx:pt>
          <cx:pt idx="320">26</cx:pt>
          <cx:pt idx="321">26</cx:pt>
          <cx:pt idx="322">26</cx:pt>
          <cx:pt idx="323">26</cx:pt>
          <cx:pt idx="324">26</cx:pt>
          <cx:pt idx="325">26</cx:pt>
          <cx:pt idx="326">26</cx:pt>
          <cx:pt idx="327">26</cx:pt>
          <cx:pt idx="328">26</cx:pt>
          <cx:pt idx="329">26</cx:pt>
          <cx:pt idx="330">26</cx:pt>
          <cx:pt idx="331">26</cx:pt>
          <cx:pt idx="332">26</cx:pt>
          <cx:pt idx="333">26</cx:pt>
          <cx:pt idx="334">27</cx:pt>
          <cx:pt idx="335">27</cx:pt>
          <cx:pt idx="336">27</cx:pt>
          <cx:pt idx="337">27</cx:pt>
          <cx:pt idx="338">27</cx:pt>
          <cx:pt idx="339">27</cx:pt>
          <cx:pt idx="340">27</cx:pt>
          <cx:pt idx="341">27</cx:pt>
          <cx:pt idx="342">27</cx:pt>
          <cx:pt idx="343">27</cx:pt>
          <cx:pt idx="344">27</cx:pt>
          <cx:pt idx="345">27</cx:pt>
          <cx:pt idx="346">27</cx:pt>
          <cx:pt idx="347">27</cx:pt>
          <cx:pt idx="348">27</cx:pt>
          <cx:pt idx="349">27</cx:pt>
          <cx:pt idx="350">27</cx:pt>
          <cx:pt idx="351">27</cx:pt>
          <cx:pt idx="352">27</cx:pt>
          <cx:pt idx="353">27</cx:pt>
          <cx:pt idx="354">27</cx:pt>
          <cx:pt idx="355">27</cx:pt>
          <cx:pt idx="356">27</cx:pt>
          <cx:pt idx="357">27</cx:pt>
          <cx:pt idx="358">27</cx:pt>
          <cx:pt idx="359">27</cx:pt>
          <cx:pt idx="360">27</cx:pt>
          <cx:pt idx="361">27</cx:pt>
          <cx:pt idx="362">28</cx:pt>
          <cx:pt idx="363">28</cx:pt>
          <cx:pt idx="364">28</cx:pt>
          <cx:pt idx="365">28</cx:pt>
          <cx:pt idx="366">28</cx:pt>
          <cx:pt idx="367">28</cx:pt>
          <cx:pt idx="368">28</cx:pt>
          <cx:pt idx="369">28</cx:pt>
          <cx:pt idx="370">28</cx:pt>
          <cx:pt idx="371">28</cx:pt>
          <cx:pt idx="372">28</cx:pt>
          <cx:pt idx="373">28</cx:pt>
          <cx:pt idx="374">28</cx:pt>
          <cx:pt idx="375">28</cx:pt>
          <cx:pt idx="376">28</cx:pt>
          <cx:pt idx="377">28</cx:pt>
          <cx:pt idx="378">28</cx:pt>
          <cx:pt idx="379">28</cx:pt>
          <cx:pt idx="380">28</cx:pt>
          <cx:pt idx="381">28</cx:pt>
          <cx:pt idx="382">28</cx:pt>
          <cx:pt idx="383">28</cx:pt>
          <cx:pt idx="384">28</cx:pt>
          <cx:pt idx="385">28</cx:pt>
          <cx:pt idx="386">28</cx:pt>
          <cx:pt idx="387">28</cx:pt>
          <cx:pt idx="388">28</cx:pt>
          <cx:pt idx="389">28</cx:pt>
          <cx:pt idx="390">29</cx:pt>
          <cx:pt idx="391">29</cx:pt>
          <cx:pt idx="392">29</cx:pt>
          <cx:pt idx="393">29</cx:pt>
          <cx:pt idx="394">29</cx:pt>
          <cx:pt idx="395">29</cx:pt>
          <cx:pt idx="396">29</cx:pt>
          <cx:pt idx="397">29</cx:pt>
          <cx:pt idx="398">29</cx:pt>
          <cx:pt idx="399">29</cx:pt>
          <cx:pt idx="400">29</cx:pt>
          <cx:pt idx="401">29</cx:pt>
          <cx:pt idx="402">29</cx:pt>
          <cx:pt idx="403">29</cx:pt>
          <cx:pt idx="404">29</cx:pt>
          <cx:pt idx="405">29</cx:pt>
          <cx:pt idx="406">29</cx:pt>
          <cx:pt idx="407">29</cx:pt>
          <cx:pt idx="408">29</cx:pt>
          <cx:pt idx="409">29</cx:pt>
          <cx:pt idx="410">29</cx:pt>
          <cx:pt idx="411">29</cx:pt>
          <cx:pt idx="412">29</cx:pt>
          <cx:pt idx="413">29</cx:pt>
          <cx:pt idx="414">29</cx:pt>
          <cx:pt idx="415">29</cx:pt>
          <cx:pt idx="416">29</cx:pt>
          <cx:pt idx="417">30</cx:pt>
          <cx:pt idx="418">30</cx:pt>
          <cx:pt idx="419">30</cx:pt>
          <cx:pt idx="420">30</cx:pt>
          <cx:pt idx="421">30</cx:pt>
          <cx:pt idx="422">30</cx:pt>
          <cx:pt idx="423">30</cx:pt>
          <cx:pt idx="424">30</cx:pt>
          <cx:pt idx="425">30</cx:pt>
          <cx:pt idx="426">30</cx:pt>
          <cx:pt idx="427">30</cx:pt>
          <cx:pt idx="428">30</cx:pt>
          <cx:pt idx="429">30</cx:pt>
          <cx:pt idx="430">30</cx:pt>
          <cx:pt idx="431">30</cx:pt>
          <cx:pt idx="432">30</cx:pt>
          <cx:pt idx="433">30</cx:pt>
          <cx:pt idx="434">30</cx:pt>
          <cx:pt idx="435">30</cx:pt>
          <cx:pt idx="436">30</cx:pt>
          <cx:pt idx="437">30</cx:pt>
          <cx:pt idx="438">30</cx:pt>
          <cx:pt idx="439">30</cx:pt>
          <cx:pt idx="440">30</cx:pt>
          <cx:pt idx="441">30</cx:pt>
          <cx:pt idx="442">30</cx:pt>
          <cx:pt idx="443">30</cx:pt>
          <cx:pt idx="444">31</cx:pt>
          <cx:pt idx="445">31</cx:pt>
          <cx:pt idx="446">31</cx:pt>
          <cx:pt idx="447">31</cx:pt>
          <cx:pt idx="448">31</cx:pt>
          <cx:pt idx="449">31</cx:pt>
          <cx:pt idx="450">31</cx:pt>
          <cx:pt idx="451">31</cx:pt>
          <cx:pt idx="452">31</cx:pt>
          <cx:pt idx="453">31</cx:pt>
          <cx:pt idx="454">31</cx:pt>
          <cx:pt idx="455">31</cx:pt>
          <cx:pt idx="456">31</cx:pt>
          <cx:pt idx="457">31</cx:pt>
          <cx:pt idx="458">31</cx:pt>
          <cx:pt idx="459">31</cx:pt>
          <cx:pt idx="460">31</cx:pt>
          <cx:pt idx="461">31</cx:pt>
          <cx:pt idx="462">31</cx:pt>
          <cx:pt idx="463">31</cx:pt>
          <cx:pt idx="464">31</cx:pt>
          <cx:pt idx="465">31</cx:pt>
          <cx:pt idx="466">31</cx:pt>
          <cx:pt idx="467">31</cx:pt>
          <cx:pt idx="468">31</cx:pt>
          <cx:pt idx="469">31</cx:pt>
          <cx:pt idx="470">31</cx:pt>
          <cx:pt idx="471">32</cx:pt>
          <cx:pt idx="472">32</cx:pt>
          <cx:pt idx="473">32</cx:pt>
          <cx:pt idx="474">32</cx:pt>
          <cx:pt idx="475">32</cx:pt>
          <cx:pt idx="476">32</cx:pt>
          <cx:pt idx="477">32</cx:pt>
          <cx:pt idx="478">32</cx:pt>
          <cx:pt idx="479">32</cx:pt>
          <cx:pt idx="480">32</cx:pt>
          <cx:pt idx="481">32</cx:pt>
          <cx:pt idx="482">32</cx:pt>
          <cx:pt idx="483">32</cx:pt>
          <cx:pt idx="484">32</cx:pt>
          <cx:pt idx="485">32</cx:pt>
          <cx:pt idx="486">32</cx:pt>
          <cx:pt idx="487">32</cx:pt>
          <cx:pt idx="488">32</cx:pt>
          <cx:pt idx="489">32</cx:pt>
          <cx:pt idx="490">32</cx:pt>
          <cx:pt idx="491">32</cx:pt>
          <cx:pt idx="492">32</cx:pt>
          <cx:pt idx="493">32</cx:pt>
          <cx:pt idx="494">32</cx:pt>
          <cx:pt idx="495">32</cx:pt>
          <cx:pt idx="496">32</cx:pt>
          <cx:pt idx="497">33</cx:pt>
          <cx:pt idx="498">33</cx:pt>
          <cx:pt idx="499">33</cx:pt>
          <cx:pt idx="500">33</cx:pt>
          <cx:pt idx="501">33</cx:pt>
          <cx:pt idx="502">33</cx:pt>
          <cx:pt idx="503">33</cx:pt>
          <cx:pt idx="504">33</cx:pt>
          <cx:pt idx="505">33</cx:pt>
          <cx:pt idx="506">33</cx:pt>
          <cx:pt idx="507">33</cx:pt>
          <cx:pt idx="508">33</cx:pt>
          <cx:pt idx="509">33</cx:pt>
          <cx:pt idx="510">33</cx:pt>
          <cx:pt idx="511">33</cx:pt>
          <cx:pt idx="512">33</cx:pt>
          <cx:pt idx="513">33</cx:pt>
          <cx:pt idx="514">33</cx:pt>
          <cx:pt idx="515">33</cx:pt>
          <cx:pt idx="516">33</cx:pt>
          <cx:pt idx="517">33</cx:pt>
          <cx:pt idx="518">33</cx:pt>
          <cx:pt idx="519">33</cx:pt>
          <cx:pt idx="520">33</cx:pt>
          <cx:pt idx="521">33</cx:pt>
          <cx:pt idx="522">33</cx:pt>
          <cx:pt idx="523">34</cx:pt>
          <cx:pt idx="524">34</cx:pt>
          <cx:pt idx="525">34</cx:pt>
          <cx:pt idx="526">34</cx:pt>
          <cx:pt idx="527">34</cx:pt>
          <cx:pt idx="528">34</cx:pt>
          <cx:pt idx="529">34</cx:pt>
          <cx:pt idx="530">34</cx:pt>
          <cx:pt idx="531">34</cx:pt>
          <cx:pt idx="532">34</cx:pt>
          <cx:pt idx="533">34</cx:pt>
          <cx:pt idx="534">34</cx:pt>
          <cx:pt idx="535">34</cx:pt>
          <cx:pt idx="536">34</cx:pt>
          <cx:pt idx="537">34</cx:pt>
          <cx:pt idx="538">34</cx:pt>
          <cx:pt idx="539">34</cx:pt>
          <cx:pt idx="540">34</cx:pt>
          <cx:pt idx="541">34</cx:pt>
          <cx:pt idx="542">34</cx:pt>
          <cx:pt idx="543">34</cx:pt>
          <cx:pt idx="544">34</cx:pt>
          <cx:pt idx="545">34</cx:pt>
          <cx:pt idx="546">34</cx:pt>
          <cx:pt idx="547">34</cx:pt>
          <cx:pt idx="548">34</cx:pt>
          <cx:pt idx="549">35</cx:pt>
          <cx:pt idx="550">35</cx:pt>
          <cx:pt idx="551">35</cx:pt>
          <cx:pt idx="552">35</cx:pt>
          <cx:pt idx="553">35</cx:pt>
          <cx:pt idx="554">35</cx:pt>
          <cx:pt idx="555">35</cx:pt>
          <cx:pt idx="556">35</cx:pt>
          <cx:pt idx="557">35</cx:pt>
          <cx:pt idx="558">35</cx:pt>
          <cx:pt idx="559">35</cx:pt>
          <cx:pt idx="560">35</cx:pt>
          <cx:pt idx="561">35</cx:pt>
          <cx:pt idx="562">35</cx:pt>
          <cx:pt idx="563">35</cx:pt>
          <cx:pt idx="564">35</cx:pt>
          <cx:pt idx="565">35</cx:pt>
          <cx:pt idx="566">35</cx:pt>
          <cx:pt idx="567">35</cx:pt>
          <cx:pt idx="568">35</cx:pt>
          <cx:pt idx="569">35</cx:pt>
          <cx:pt idx="570">35</cx:pt>
          <cx:pt idx="571">35</cx:pt>
          <cx:pt idx="572">35</cx:pt>
          <cx:pt idx="573">35</cx:pt>
          <cx:pt idx="574">36</cx:pt>
          <cx:pt idx="575">36</cx:pt>
          <cx:pt idx="576">36</cx:pt>
          <cx:pt idx="577">36</cx:pt>
          <cx:pt idx="578">36</cx:pt>
          <cx:pt idx="579">36</cx:pt>
          <cx:pt idx="580">36</cx:pt>
          <cx:pt idx="581">36</cx:pt>
          <cx:pt idx="582">36</cx:pt>
          <cx:pt idx="583">36</cx:pt>
          <cx:pt idx="584">36</cx:pt>
          <cx:pt idx="585">36</cx:pt>
          <cx:pt idx="586">36</cx:pt>
          <cx:pt idx="587">36</cx:pt>
          <cx:pt idx="588">36</cx:pt>
          <cx:pt idx="589">36</cx:pt>
          <cx:pt idx="590">36</cx:pt>
          <cx:pt idx="591">36</cx:pt>
          <cx:pt idx="592">36</cx:pt>
          <cx:pt idx="593">36</cx:pt>
          <cx:pt idx="594">36</cx:pt>
          <cx:pt idx="595">36</cx:pt>
          <cx:pt idx="596">36</cx:pt>
          <cx:pt idx="597">36</cx:pt>
          <cx:pt idx="598">36</cx:pt>
          <cx:pt idx="599">37</cx:pt>
          <cx:pt idx="600">37</cx:pt>
          <cx:pt idx="601">37</cx:pt>
          <cx:pt idx="602">37</cx:pt>
          <cx:pt idx="603">37</cx:pt>
          <cx:pt idx="604">37</cx:pt>
          <cx:pt idx="605">37</cx:pt>
          <cx:pt idx="606">37</cx:pt>
          <cx:pt idx="607">37</cx:pt>
          <cx:pt idx="608">37</cx:pt>
          <cx:pt idx="609">37</cx:pt>
          <cx:pt idx="610">37</cx:pt>
          <cx:pt idx="611">37</cx:pt>
          <cx:pt idx="612">37</cx:pt>
          <cx:pt idx="613">37</cx:pt>
          <cx:pt idx="614">37</cx:pt>
          <cx:pt idx="615">37</cx:pt>
          <cx:pt idx="616">37</cx:pt>
          <cx:pt idx="617">37</cx:pt>
          <cx:pt idx="618">37</cx:pt>
          <cx:pt idx="619">37</cx:pt>
          <cx:pt idx="620">37</cx:pt>
          <cx:pt idx="621">37</cx:pt>
          <cx:pt idx="622">37</cx:pt>
          <cx:pt idx="623">37</cx:pt>
          <cx:pt idx="624">38</cx:pt>
          <cx:pt idx="625">38</cx:pt>
          <cx:pt idx="626">38</cx:pt>
          <cx:pt idx="627">38</cx:pt>
          <cx:pt idx="628">38</cx:pt>
          <cx:pt idx="629">38</cx:pt>
          <cx:pt idx="630">38</cx:pt>
          <cx:pt idx="631">38</cx:pt>
          <cx:pt idx="632">38</cx:pt>
          <cx:pt idx="633">38</cx:pt>
          <cx:pt idx="634">38</cx:pt>
          <cx:pt idx="635">38</cx:pt>
          <cx:pt idx="636">38</cx:pt>
          <cx:pt idx="637">38</cx:pt>
          <cx:pt idx="638">38</cx:pt>
          <cx:pt idx="639">38</cx:pt>
          <cx:pt idx="640">38</cx:pt>
          <cx:pt idx="641">38</cx:pt>
          <cx:pt idx="642">38</cx:pt>
          <cx:pt idx="643">38</cx:pt>
          <cx:pt idx="644">38</cx:pt>
          <cx:pt idx="645">38</cx:pt>
          <cx:pt idx="646">38</cx:pt>
          <cx:pt idx="647">38</cx:pt>
          <cx:pt idx="648">38</cx:pt>
          <cx:pt idx="649">39</cx:pt>
          <cx:pt idx="650">39</cx:pt>
          <cx:pt idx="651">39</cx:pt>
          <cx:pt idx="652">39</cx:pt>
          <cx:pt idx="653">39</cx:pt>
          <cx:pt idx="654">39</cx:pt>
          <cx:pt idx="655">39</cx:pt>
          <cx:pt idx="656">39</cx:pt>
          <cx:pt idx="657">39</cx:pt>
          <cx:pt idx="658">39</cx:pt>
          <cx:pt idx="659">39</cx:pt>
          <cx:pt idx="660">39</cx:pt>
          <cx:pt idx="661">39</cx:pt>
          <cx:pt idx="662">39</cx:pt>
          <cx:pt idx="663">39</cx:pt>
          <cx:pt idx="664">39</cx:pt>
          <cx:pt idx="665">39</cx:pt>
          <cx:pt idx="666">39</cx:pt>
          <cx:pt idx="667">39</cx:pt>
          <cx:pt idx="668">39</cx:pt>
          <cx:pt idx="669">39</cx:pt>
          <cx:pt idx="670">39</cx:pt>
          <cx:pt idx="671">39</cx:pt>
          <cx:pt idx="672">39</cx:pt>
          <cx:pt idx="673">39</cx:pt>
          <cx:pt idx="674">40</cx:pt>
          <cx:pt idx="675">40</cx:pt>
          <cx:pt idx="676">40</cx:pt>
          <cx:pt idx="677">40</cx:pt>
          <cx:pt idx="678">40</cx:pt>
          <cx:pt idx="679">40</cx:pt>
          <cx:pt idx="680">40</cx:pt>
          <cx:pt idx="681">40</cx:pt>
          <cx:pt idx="682">40</cx:pt>
          <cx:pt idx="683">40</cx:pt>
          <cx:pt idx="684">40</cx:pt>
          <cx:pt idx="685">40</cx:pt>
          <cx:pt idx="686">40</cx:pt>
          <cx:pt idx="687">40</cx:pt>
          <cx:pt idx="688">40</cx:pt>
          <cx:pt idx="689">40</cx:pt>
          <cx:pt idx="690">40</cx:pt>
          <cx:pt idx="691">40</cx:pt>
          <cx:pt idx="692">40</cx:pt>
          <cx:pt idx="693">40</cx:pt>
          <cx:pt idx="694">40</cx:pt>
          <cx:pt idx="695">40</cx:pt>
          <cx:pt idx="696">40</cx:pt>
          <cx:pt idx="697">40</cx:pt>
          <cx:pt idx="698">40</cx:pt>
          <cx:pt idx="699">40</cx:pt>
          <cx:pt idx="700">40</cx:pt>
          <cx:pt idx="701">41</cx:pt>
          <cx:pt idx="702">41</cx:pt>
          <cx:pt idx="703">41</cx:pt>
          <cx:pt idx="704">41</cx:pt>
          <cx:pt idx="705">41</cx:pt>
          <cx:pt idx="706">41</cx:pt>
          <cx:pt idx="707">41</cx:pt>
          <cx:pt idx="708">41</cx:pt>
          <cx:pt idx="709">41</cx:pt>
          <cx:pt idx="710">41</cx:pt>
          <cx:pt idx="711">41</cx:pt>
          <cx:pt idx="712">41</cx:pt>
          <cx:pt idx="713">41</cx:pt>
          <cx:pt idx="714">41</cx:pt>
          <cx:pt idx="715">41</cx:pt>
          <cx:pt idx="716">41</cx:pt>
          <cx:pt idx="717">41</cx:pt>
          <cx:pt idx="718">41</cx:pt>
          <cx:pt idx="719">41</cx:pt>
          <cx:pt idx="720">41</cx:pt>
          <cx:pt idx="721">41</cx:pt>
          <cx:pt idx="722">41</cx:pt>
          <cx:pt idx="723">41</cx:pt>
          <cx:pt idx="724">41</cx:pt>
          <cx:pt idx="725">41</cx:pt>
          <cx:pt idx="726">41</cx:pt>
          <cx:pt idx="727">41</cx:pt>
          <cx:pt idx="728">42</cx:pt>
          <cx:pt idx="729">42</cx:pt>
          <cx:pt idx="730">42</cx:pt>
          <cx:pt idx="731">42</cx:pt>
          <cx:pt idx="732">42</cx:pt>
          <cx:pt idx="733">42</cx:pt>
          <cx:pt idx="734">42</cx:pt>
          <cx:pt idx="735">42</cx:pt>
          <cx:pt idx="736">42</cx:pt>
          <cx:pt idx="737">42</cx:pt>
          <cx:pt idx="738">42</cx:pt>
          <cx:pt idx="739">42</cx:pt>
          <cx:pt idx="740">42</cx:pt>
          <cx:pt idx="741">42</cx:pt>
          <cx:pt idx="742">42</cx:pt>
          <cx:pt idx="743">42</cx:pt>
          <cx:pt idx="744">42</cx:pt>
          <cx:pt idx="745">42</cx:pt>
          <cx:pt idx="746">42</cx:pt>
          <cx:pt idx="747">42</cx:pt>
          <cx:pt idx="748">42</cx:pt>
          <cx:pt idx="749">42</cx:pt>
          <cx:pt idx="750">42</cx:pt>
          <cx:pt idx="751">42</cx:pt>
          <cx:pt idx="752">42</cx:pt>
          <cx:pt idx="753">42</cx:pt>
          <cx:pt idx="754">42</cx:pt>
          <cx:pt idx="755">43</cx:pt>
          <cx:pt idx="756">43</cx:pt>
          <cx:pt idx="757">43</cx:pt>
          <cx:pt idx="758">43</cx:pt>
          <cx:pt idx="759">43</cx:pt>
          <cx:pt idx="760">43</cx:pt>
          <cx:pt idx="761">43</cx:pt>
          <cx:pt idx="762">43</cx:pt>
          <cx:pt idx="763">43</cx:pt>
          <cx:pt idx="764">43</cx:pt>
          <cx:pt idx="765">43</cx:pt>
          <cx:pt idx="766">43</cx:pt>
          <cx:pt idx="767">43</cx:pt>
          <cx:pt idx="768">43</cx:pt>
          <cx:pt idx="769">43</cx:pt>
          <cx:pt idx="770">43</cx:pt>
          <cx:pt idx="771">43</cx:pt>
          <cx:pt idx="772">43</cx:pt>
          <cx:pt idx="773">43</cx:pt>
          <cx:pt idx="774">43</cx:pt>
          <cx:pt idx="775">43</cx:pt>
          <cx:pt idx="776">43</cx:pt>
          <cx:pt idx="777">43</cx:pt>
          <cx:pt idx="778">43</cx:pt>
          <cx:pt idx="779">43</cx:pt>
          <cx:pt idx="780">43</cx:pt>
          <cx:pt idx="781">43</cx:pt>
          <cx:pt idx="782">44</cx:pt>
          <cx:pt idx="783">44</cx:pt>
          <cx:pt idx="784">44</cx:pt>
          <cx:pt idx="785">44</cx:pt>
          <cx:pt idx="786">44</cx:pt>
          <cx:pt idx="787">44</cx:pt>
          <cx:pt idx="788">44</cx:pt>
          <cx:pt idx="789">44</cx:pt>
          <cx:pt idx="790">44</cx:pt>
          <cx:pt idx="791">44</cx:pt>
          <cx:pt idx="792">44</cx:pt>
          <cx:pt idx="793">44</cx:pt>
          <cx:pt idx="794">44</cx:pt>
          <cx:pt idx="795">44</cx:pt>
          <cx:pt idx="796">44</cx:pt>
          <cx:pt idx="797">44</cx:pt>
          <cx:pt idx="798">44</cx:pt>
          <cx:pt idx="799">44</cx:pt>
          <cx:pt idx="800">44</cx:pt>
          <cx:pt idx="801">44</cx:pt>
          <cx:pt idx="802">44</cx:pt>
          <cx:pt idx="803">44</cx:pt>
          <cx:pt idx="804">44</cx:pt>
          <cx:pt idx="805">44</cx:pt>
          <cx:pt idx="806">44</cx:pt>
          <cx:pt idx="807">44</cx:pt>
          <cx:pt idx="808">44</cx:pt>
          <cx:pt idx="809">45</cx:pt>
          <cx:pt idx="810">45</cx:pt>
          <cx:pt idx="811">45</cx:pt>
          <cx:pt idx="812">45</cx:pt>
          <cx:pt idx="813">45</cx:pt>
          <cx:pt idx="814">45</cx:pt>
          <cx:pt idx="815">45</cx:pt>
          <cx:pt idx="816">45</cx:pt>
          <cx:pt idx="817">45</cx:pt>
          <cx:pt idx="818">45</cx:pt>
          <cx:pt idx="819">45</cx:pt>
          <cx:pt idx="820">45</cx:pt>
          <cx:pt idx="821">45</cx:pt>
          <cx:pt idx="822">45</cx:pt>
          <cx:pt idx="823">45</cx:pt>
          <cx:pt idx="824">45</cx:pt>
          <cx:pt idx="825">45</cx:pt>
          <cx:pt idx="826">45</cx:pt>
          <cx:pt idx="827">45</cx:pt>
          <cx:pt idx="828">45</cx:pt>
          <cx:pt idx="829">45</cx:pt>
          <cx:pt idx="830">45</cx:pt>
          <cx:pt idx="831">45</cx:pt>
          <cx:pt idx="832">45</cx:pt>
          <cx:pt idx="833">45</cx:pt>
          <cx:pt idx="834">45</cx:pt>
          <cx:pt idx="835">45</cx:pt>
          <cx:pt idx="836">45</cx:pt>
          <cx:pt idx="837">45</cx:pt>
          <cx:pt idx="838">46</cx:pt>
          <cx:pt idx="839">46</cx:pt>
          <cx:pt idx="840">46</cx:pt>
          <cx:pt idx="841">46</cx:pt>
          <cx:pt idx="842">46</cx:pt>
          <cx:pt idx="843">46</cx:pt>
          <cx:pt idx="844">46</cx:pt>
          <cx:pt idx="845">46</cx:pt>
          <cx:pt idx="846">46</cx:pt>
          <cx:pt idx="847">46</cx:pt>
          <cx:pt idx="848">46</cx:pt>
          <cx:pt idx="849">46</cx:pt>
          <cx:pt idx="850">46</cx:pt>
          <cx:pt idx="851">46</cx:pt>
          <cx:pt idx="852">46</cx:pt>
          <cx:pt idx="853">46</cx:pt>
          <cx:pt idx="854">46</cx:pt>
          <cx:pt idx="855">46</cx:pt>
          <cx:pt idx="856">46</cx:pt>
          <cx:pt idx="857">46</cx:pt>
          <cx:pt idx="858">46</cx:pt>
          <cx:pt idx="859">46</cx:pt>
          <cx:pt idx="860">46</cx:pt>
          <cx:pt idx="861">46</cx:pt>
          <cx:pt idx="862">46</cx:pt>
          <cx:pt idx="863">46</cx:pt>
          <cx:pt idx="864">46</cx:pt>
          <cx:pt idx="865">46</cx:pt>
          <cx:pt idx="866">46</cx:pt>
          <cx:pt idx="867">47</cx:pt>
          <cx:pt idx="868">47</cx:pt>
          <cx:pt idx="869">47</cx:pt>
          <cx:pt idx="870">47</cx:pt>
          <cx:pt idx="871">47</cx:pt>
          <cx:pt idx="872">47</cx:pt>
          <cx:pt idx="873">47</cx:pt>
          <cx:pt idx="874">47</cx:pt>
          <cx:pt idx="875">47</cx:pt>
          <cx:pt idx="876">47</cx:pt>
          <cx:pt idx="877">47</cx:pt>
          <cx:pt idx="878">47</cx:pt>
          <cx:pt idx="879">47</cx:pt>
          <cx:pt idx="880">47</cx:pt>
          <cx:pt idx="881">47</cx:pt>
          <cx:pt idx="882">47</cx:pt>
          <cx:pt idx="883">47</cx:pt>
          <cx:pt idx="884">47</cx:pt>
          <cx:pt idx="885">47</cx:pt>
          <cx:pt idx="886">47</cx:pt>
          <cx:pt idx="887">47</cx:pt>
          <cx:pt idx="888">47</cx:pt>
          <cx:pt idx="889">47</cx:pt>
          <cx:pt idx="890">47</cx:pt>
          <cx:pt idx="891">47</cx:pt>
          <cx:pt idx="892">47</cx:pt>
          <cx:pt idx="893">47</cx:pt>
          <cx:pt idx="894">47</cx:pt>
          <cx:pt idx="895">47</cx:pt>
          <cx:pt idx="896">48</cx:pt>
          <cx:pt idx="897">48</cx:pt>
          <cx:pt idx="898">48</cx:pt>
          <cx:pt idx="899">48</cx:pt>
          <cx:pt idx="900">48</cx:pt>
          <cx:pt idx="901">48</cx:pt>
          <cx:pt idx="902">48</cx:pt>
          <cx:pt idx="903">48</cx:pt>
          <cx:pt idx="904">48</cx:pt>
          <cx:pt idx="905">48</cx:pt>
          <cx:pt idx="906">48</cx:pt>
          <cx:pt idx="907">48</cx:pt>
          <cx:pt idx="908">48</cx:pt>
          <cx:pt idx="909">48</cx:pt>
          <cx:pt idx="910">48</cx:pt>
          <cx:pt idx="911">48</cx:pt>
          <cx:pt idx="912">48</cx:pt>
          <cx:pt idx="913">48</cx:pt>
          <cx:pt idx="914">48</cx:pt>
          <cx:pt idx="915">48</cx:pt>
          <cx:pt idx="916">48</cx:pt>
          <cx:pt idx="917">48</cx:pt>
          <cx:pt idx="918">48</cx:pt>
          <cx:pt idx="919">48</cx:pt>
          <cx:pt idx="920">48</cx:pt>
          <cx:pt idx="921">48</cx:pt>
          <cx:pt idx="922">48</cx:pt>
          <cx:pt idx="923">48</cx:pt>
          <cx:pt idx="924">48</cx:pt>
          <cx:pt idx="925">49</cx:pt>
          <cx:pt idx="926">49</cx:pt>
          <cx:pt idx="927">49</cx:pt>
          <cx:pt idx="928">49</cx:pt>
          <cx:pt idx="929">49</cx:pt>
          <cx:pt idx="930">49</cx:pt>
          <cx:pt idx="931">49</cx:pt>
          <cx:pt idx="932">49</cx:pt>
          <cx:pt idx="933">49</cx:pt>
          <cx:pt idx="934">49</cx:pt>
          <cx:pt idx="935">49</cx:pt>
          <cx:pt idx="936">49</cx:pt>
          <cx:pt idx="937">49</cx:pt>
          <cx:pt idx="938">49</cx:pt>
          <cx:pt idx="939">49</cx:pt>
          <cx:pt idx="940">49</cx:pt>
          <cx:pt idx="941">49</cx:pt>
          <cx:pt idx="942">49</cx:pt>
          <cx:pt idx="943">49</cx:pt>
          <cx:pt idx="944">49</cx:pt>
          <cx:pt idx="945">49</cx:pt>
          <cx:pt idx="946">49</cx:pt>
          <cx:pt idx="947">49</cx:pt>
          <cx:pt idx="948">49</cx:pt>
          <cx:pt idx="949">49</cx:pt>
          <cx:pt idx="950">49</cx:pt>
          <cx:pt idx="951">49</cx:pt>
          <cx:pt idx="952">49</cx:pt>
          <cx:pt idx="953">50</cx:pt>
          <cx:pt idx="954">50</cx:pt>
          <cx:pt idx="955">50</cx:pt>
          <cx:pt idx="956">50</cx:pt>
          <cx:pt idx="957">50</cx:pt>
          <cx:pt idx="958">50</cx:pt>
          <cx:pt idx="959">50</cx:pt>
          <cx:pt idx="960">50</cx:pt>
          <cx:pt idx="961">50</cx:pt>
          <cx:pt idx="962">50</cx:pt>
          <cx:pt idx="963">50</cx:pt>
          <cx:pt idx="964">50</cx:pt>
          <cx:pt idx="965">50</cx:pt>
          <cx:pt idx="966">50</cx:pt>
          <cx:pt idx="967">50</cx:pt>
          <cx:pt idx="968">50</cx:pt>
          <cx:pt idx="969">50</cx:pt>
          <cx:pt idx="970">50</cx:pt>
          <cx:pt idx="971">50</cx:pt>
          <cx:pt idx="972">50</cx:pt>
          <cx:pt idx="973">50</cx:pt>
          <cx:pt idx="974">50</cx:pt>
          <cx:pt idx="975">50</cx:pt>
          <cx:pt idx="976">50</cx:pt>
          <cx:pt idx="977">50</cx:pt>
          <cx:pt idx="978">50</cx:pt>
          <cx:pt idx="979">50</cx:pt>
          <cx:pt idx="980">50</cx:pt>
          <cx:pt idx="981">50</cx:pt>
          <cx:pt idx="982">51</cx:pt>
          <cx:pt idx="983">51</cx:pt>
          <cx:pt idx="984">51</cx:pt>
          <cx:pt idx="985">51</cx:pt>
          <cx:pt idx="986">51</cx:pt>
          <cx:pt idx="987">51</cx:pt>
          <cx:pt idx="988">51</cx:pt>
          <cx:pt idx="989">51</cx:pt>
          <cx:pt idx="990">51</cx:pt>
          <cx:pt idx="991">51</cx:pt>
          <cx:pt idx="992">51</cx:pt>
          <cx:pt idx="993">51</cx:pt>
          <cx:pt idx="994">51</cx:pt>
          <cx:pt idx="995">51</cx:pt>
          <cx:pt idx="996">51</cx:pt>
          <cx:pt idx="997">51</cx:pt>
          <cx:pt idx="998">51</cx:pt>
          <cx:pt idx="999">51</cx:pt>
          <cx:pt idx="1000">51</cx:pt>
          <cx:pt idx="1001">51</cx:pt>
          <cx:pt idx="1002">51</cx:pt>
          <cx:pt idx="1003">51</cx:pt>
          <cx:pt idx="1004">51</cx:pt>
          <cx:pt idx="1005">51</cx:pt>
          <cx:pt idx="1006">51</cx:pt>
          <cx:pt idx="1007">51</cx:pt>
          <cx:pt idx="1008">51</cx:pt>
          <cx:pt idx="1009">51</cx:pt>
          <cx:pt idx="1010">51</cx:pt>
          <cx:pt idx="1011">52</cx:pt>
          <cx:pt idx="1012">52</cx:pt>
          <cx:pt idx="1013">52</cx:pt>
          <cx:pt idx="1014">52</cx:pt>
          <cx:pt idx="1015">52</cx:pt>
          <cx:pt idx="1016">52</cx:pt>
          <cx:pt idx="1017">52</cx:pt>
          <cx:pt idx="1018">52</cx:pt>
          <cx:pt idx="1019">52</cx:pt>
          <cx:pt idx="1020">52</cx:pt>
          <cx:pt idx="1021">52</cx:pt>
          <cx:pt idx="1022">52</cx:pt>
          <cx:pt idx="1023">52</cx:pt>
          <cx:pt idx="1024">52</cx:pt>
          <cx:pt idx="1025">52</cx:pt>
          <cx:pt idx="1026">52</cx:pt>
          <cx:pt idx="1027">52</cx:pt>
          <cx:pt idx="1028">52</cx:pt>
          <cx:pt idx="1029">52</cx:pt>
          <cx:pt idx="1030">52</cx:pt>
          <cx:pt idx="1031">52</cx:pt>
          <cx:pt idx="1032">52</cx:pt>
          <cx:pt idx="1033">52</cx:pt>
          <cx:pt idx="1034">52</cx:pt>
          <cx:pt idx="1035">52</cx:pt>
          <cx:pt idx="1036">52</cx:pt>
          <cx:pt idx="1037">52</cx:pt>
          <cx:pt idx="1038">52</cx:pt>
          <cx:pt idx="1039">52</cx:pt>
          <cx:pt idx="1040">53</cx:pt>
          <cx:pt idx="1041">53</cx:pt>
          <cx:pt idx="1042">53</cx:pt>
          <cx:pt idx="1043">53</cx:pt>
          <cx:pt idx="1044">53</cx:pt>
          <cx:pt idx="1045">53</cx:pt>
          <cx:pt idx="1046">53</cx:pt>
          <cx:pt idx="1047">53</cx:pt>
          <cx:pt idx="1048">53</cx:pt>
          <cx:pt idx="1049">53</cx:pt>
          <cx:pt idx="1050">53</cx:pt>
          <cx:pt idx="1051">53</cx:pt>
          <cx:pt idx="1052">53</cx:pt>
          <cx:pt idx="1053">53</cx:pt>
          <cx:pt idx="1054">53</cx:pt>
          <cx:pt idx="1055">53</cx:pt>
          <cx:pt idx="1056">53</cx:pt>
          <cx:pt idx="1057">53</cx:pt>
          <cx:pt idx="1058">53</cx:pt>
          <cx:pt idx="1059">53</cx:pt>
          <cx:pt idx="1060">53</cx:pt>
          <cx:pt idx="1061">53</cx:pt>
          <cx:pt idx="1062">53</cx:pt>
          <cx:pt idx="1063">53</cx:pt>
          <cx:pt idx="1064">53</cx:pt>
          <cx:pt idx="1065">53</cx:pt>
          <cx:pt idx="1066">53</cx:pt>
          <cx:pt idx="1067">53</cx:pt>
          <cx:pt idx="1068">54</cx:pt>
          <cx:pt idx="1069">54</cx:pt>
          <cx:pt idx="1070">54</cx:pt>
          <cx:pt idx="1071">54</cx:pt>
          <cx:pt idx="1072">54</cx:pt>
          <cx:pt idx="1073">54</cx:pt>
          <cx:pt idx="1074">54</cx:pt>
          <cx:pt idx="1075">54</cx:pt>
          <cx:pt idx="1076">54</cx:pt>
          <cx:pt idx="1077">54</cx:pt>
          <cx:pt idx="1078">54</cx:pt>
          <cx:pt idx="1079">54</cx:pt>
          <cx:pt idx="1080">54</cx:pt>
          <cx:pt idx="1081">54</cx:pt>
          <cx:pt idx="1082">54</cx:pt>
          <cx:pt idx="1083">54</cx:pt>
          <cx:pt idx="1084">54</cx:pt>
          <cx:pt idx="1085">54</cx:pt>
          <cx:pt idx="1086">54</cx:pt>
          <cx:pt idx="1087">54</cx:pt>
          <cx:pt idx="1088">54</cx:pt>
          <cx:pt idx="1089">54</cx:pt>
          <cx:pt idx="1090">54</cx:pt>
          <cx:pt idx="1091">54</cx:pt>
          <cx:pt idx="1092">54</cx:pt>
          <cx:pt idx="1093">54</cx:pt>
          <cx:pt idx="1094">54</cx:pt>
          <cx:pt idx="1095">54</cx:pt>
          <cx:pt idx="1096">55</cx:pt>
          <cx:pt idx="1097">55</cx:pt>
          <cx:pt idx="1098">55</cx:pt>
          <cx:pt idx="1099">55</cx:pt>
          <cx:pt idx="1100">55</cx:pt>
          <cx:pt idx="1101">55</cx:pt>
          <cx:pt idx="1102">55</cx:pt>
          <cx:pt idx="1103">55</cx:pt>
          <cx:pt idx="1104">55</cx:pt>
          <cx:pt idx="1105">55</cx:pt>
          <cx:pt idx="1106">55</cx:pt>
          <cx:pt idx="1107">55</cx:pt>
          <cx:pt idx="1108">55</cx:pt>
          <cx:pt idx="1109">55</cx:pt>
          <cx:pt idx="1110">55</cx:pt>
          <cx:pt idx="1111">55</cx:pt>
          <cx:pt idx="1112">55</cx:pt>
          <cx:pt idx="1113">55</cx:pt>
          <cx:pt idx="1114">55</cx:pt>
          <cx:pt idx="1115">55</cx:pt>
          <cx:pt idx="1116">55</cx:pt>
          <cx:pt idx="1117">55</cx:pt>
          <cx:pt idx="1118">55</cx:pt>
          <cx:pt idx="1119">55</cx:pt>
          <cx:pt idx="1120">55</cx:pt>
          <cx:pt idx="1121">55</cx:pt>
          <cx:pt idx="1122">56</cx:pt>
          <cx:pt idx="1123">56</cx:pt>
          <cx:pt idx="1124">56</cx:pt>
          <cx:pt idx="1125">56</cx:pt>
          <cx:pt idx="1126">56</cx:pt>
          <cx:pt idx="1127">56</cx:pt>
          <cx:pt idx="1128">56</cx:pt>
          <cx:pt idx="1129">56</cx:pt>
          <cx:pt idx="1130">56</cx:pt>
          <cx:pt idx="1131">56</cx:pt>
          <cx:pt idx="1132">56</cx:pt>
          <cx:pt idx="1133">56</cx:pt>
          <cx:pt idx="1134">56</cx:pt>
          <cx:pt idx="1135">56</cx:pt>
          <cx:pt idx="1136">56</cx:pt>
          <cx:pt idx="1137">56</cx:pt>
          <cx:pt idx="1138">56</cx:pt>
          <cx:pt idx="1139">56</cx:pt>
          <cx:pt idx="1140">56</cx:pt>
          <cx:pt idx="1141">56</cx:pt>
          <cx:pt idx="1142">56</cx:pt>
          <cx:pt idx="1143">56</cx:pt>
          <cx:pt idx="1144">56</cx:pt>
          <cx:pt idx="1145">56</cx:pt>
          <cx:pt idx="1146">56</cx:pt>
          <cx:pt idx="1147">56</cx:pt>
          <cx:pt idx="1148">57</cx:pt>
          <cx:pt idx="1149">57</cx:pt>
          <cx:pt idx="1150">57</cx:pt>
          <cx:pt idx="1151">57</cx:pt>
          <cx:pt idx="1152">57</cx:pt>
          <cx:pt idx="1153">57</cx:pt>
          <cx:pt idx="1154">57</cx:pt>
          <cx:pt idx="1155">57</cx:pt>
          <cx:pt idx="1156">57</cx:pt>
          <cx:pt idx="1157">57</cx:pt>
          <cx:pt idx="1158">57</cx:pt>
          <cx:pt idx="1159">57</cx:pt>
          <cx:pt idx="1160">57</cx:pt>
          <cx:pt idx="1161">57</cx:pt>
          <cx:pt idx="1162">57</cx:pt>
          <cx:pt idx="1163">57</cx:pt>
          <cx:pt idx="1164">57</cx:pt>
          <cx:pt idx="1165">57</cx:pt>
          <cx:pt idx="1166">57</cx:pt>
          <cx:pt idx="1167">57</cx:pt>
          <cx:pt idx="1168">57</cx:pt>
          <cx:pt idx="1169">57</cx:pt>
          <cx:pt idx="1170">57</cx:pt>
          <cx:pt idx="1171">57</cx:pt>
          <cx:pt idx="1172">57</cx:pt>
          <cx:pt idx="1173">57</cx:pt>
          <cx:pt idx="1174">58</cx:pt>
          <cx:pt idx="1175">58</cx:pt>
          <cx:pt idx="1176">58</cx:pt>
          <cx:pt idx="1177">58</cx:pt>
          <cx:pt idx="1178">58</cx:pt>
          <cx:pt idx="1179">58</cx:pt>
          <cx:pt idx="1180">58</cx:pt>
          <cx:pt idx="1181">58</cx:pt>
          <cx:pt idx="1182">58</cx:pt>
          <cx:pt idx="1183">58</cx:pt>
          <cx:pt idx="1184">58</cx:pt>
          <cx:pt idx="1185">58</cx:pt>
          <cx:pt idx="1186">58</cx:pt>
          <cx:pt idx="1187">58</cx:pt>
          <cx:pt idx="1188">58</cx:pt>
          <cx:pt idx="1189">58</cx:pt>
          <cx:pt idx="1190">58</cx:pt>
          <cx:pt idx="1191">58</cx:pt>
          <cx:pt idx="1192">58</cx:pt>
          <cx:pt idx="1193">58</cx:pt>
          <cx:pt idx="1194">58</cx:pt>
          <cx:pt idx="1195">58</cx:pt>
          <cx:pt idx="1196">58</cx:pt>
          <cx:pt idx="1197">58</cx:pt>
          <cx:pt idx="1198">58</cx:pt>
          <cx:pt idx="1199">59</cx:pt>
          <cx:pt idx="1200">59</cx:pt>
          <cx:pt idx="1201">59</cx:pt>
          <cx:pt idx="1202">59</cx:pt>
          <cx:pt idx="1203">59</cx:pt>
          <cx:pt idx="1204">59</cx:pt>
          <cx:pt idx="1205">59</cx:pt>
          <cx:pt idx="1206">59</cx:pt>
          <cx:pt idx="1207">59</cx:pt>
          <cx:pt idx="1208">59</cx:pt>
          <cx:pt idx="1209">59</cx:pt>
          <cx:pt idx="1210">59</cx:pt>
          <cx:pt idx="1211">59</cx:pt>
          <cx:pt idx="1212">59</cx:pt>
          <cx:pt idx="1213">59</cx:pt>
          <cx:pt idx="1214">59</cx:pt>
          <cx:pt idx="1215">59</cx:pt>
          <cx:pt idx="1216">59</cx:pt>
          <cx:pt idx="1217">59</cx:pt>
          <cx:pt idx="1218">59</cx:pt>
          <cx:pt idx="1219">59</cx:pt>
          <cx:pt idx="1220">59</cx:pt>
          <cx:pt idx="1221">59</cx:pt>
          <cx:pt idx="1222">59</cx:pt>
          <cx:pt idx="1223">59</cx:pt>
          <cx:pt idx="1224">60</cx:pt>
          <cx:pt idx="1225">60</cx:pt>
          <cx:pt idx="1226">60</cx:pt>
          <cx:pt idx="1227">60</cx:pt>
          <cx:pt idx="1228">60</cx:pt>
          <cx:pt idx="1229">60</cx:pt>
          <cx:pt idx="1230">60</cx:pt>
          <cx:pt idx="1231">60</cx:pt>
          <cx:pt idx="1232">60</cx:pt>
          <cx:pt idx="1233">60</cx:pt>
          <cx:pt idx="1234">60</cx:pt>
          <cx:pt idx="1235">60</cx:pt>
          <cx:pt idx="1236">60</cx:pt>
          <cx:pt idx="1237">60</cx:pt>
          <cx:pt idx="1238">60</cx:pt>
          <cx:pt idx="1239">60</cx:pt>
          <cx:pt idx="1240">60</cx:pt>
          <cx:pt idx="1241">60</cx:pt>
          <cx:pt idx="1242">60</cx:pt>
          <cx:pt idx="1243">60</cx:pt>
          <cx:pt idx="1244">60</cx:pt>
          <cx:pt idx="1245">60</cx:pt>
          <cx:pt idx="1246">60</cx:pt>
          <cx:pt idx="1247">61</cx:pt>
          <cx:pt idx="1248">61</cx:pt>
          <cx:pt idx="1249">61</cx:pt>
          <cx:pt idx="1250">61</cx:pt>
          <cx:pt idx="1251">61</cx:pt>
          <cx:pt idx="1252">61</cx:pt>
          <cx:pt idx="1253">61</cx:pt>
          <cx:pt idx="1254">61</cx:pt>
          <cx:pt idx="1255">61</cx:pt>
          <cx:pt idx="1256">61</cx:pt>
          <cx:pt idx="1257">61</cx:pt>
          <cx:pt idx="1258">61</cx:pt>
          <cx:pt idx="1259">61</cx:pt>
          <cx:pt idx="1260">61</cx:pt>
          <cx:pt idx="1261">61</cx:pt>
          <cx:pt idx="1262">61</cx:pt>
          <cx:pt idx="1263">61</cx:pt>
          <cx:pt idx="1264">61</cx:pt>
          <cx:pt idx="1265">61</cx:pt>
          <cx:pt idx="1266">61</cx:pt>
          <cx:pt idx="1267">61</cx:pt>
          <cx:pt idx="1268">61</cx:pt>
          <cx:pt idx="1269">61</cx:pt>
          <cx:pt idx="1270">62</cx:pt>
          <cx:pt idx="1271">62</cx:pt>
          <cx:pt idx="1272">62</cx:pt>
          <cx:pt idx="1273">62</cx:pt>
          <cx:pt idx="1274">62</cx:pt>
          <cx:pt idx="1275">62</cx:pt>
          <cx:pt idx="1276">62</cx:pt>
          <cx:pt idx="1277">62</cx:pt>
          <cx:pt idx="1278">62</cx:pt>
          <cx:pt idx="1279">62</cx:pt>
          <cx:pt idx="1280">62</cx:pt>
          <cx:pt idx="1281">62</cx:pt>
          <cx:pt idx="1282">62</cx:pt>
          <cx:pt idx="1283">62</cx:pt>
          <cx:pt idx="1284">62</cx:pt>
          <cx:pt idx="1285">62</cx:pt>
          <cx:pt idx="1286">62</cx:pt>
          <cx:pt idx="1287">62</cx:pt>
          <cx:pt idx="1288">62</cx:pt>
          <cx:pt idx="1289">62</cx:pt>
          <cx:pt idx="1290">62</cx:pt>
          <cx:pt idx="1291">62</cx:pt>
          <cx:pt idx="1292">62</cx:pt>
          <cx:pt idx="1293">63</cx:pt>
          <cx:pt idx="1294">63</cx:pt>
          <cx:pt idx="1295">63</cx:pt>
          <cx:pt idx="1296">63</cx:pt>
          <cx:pt idx="1297">63</cx:pt>
          <cx:pt idx="1298">63</cx:pt>
          <cx:pt idx="1299">63</cx:pt>
          <cx:pt idx="1300">63</cx:pt>
          <cx:pt idx="1301">63</cx:pt>
          <cx:pt idx="1302">63</cx:pt>
          <cx:pt idx="1303">63</cx:pt>
          <cx:pt idx="1304">63</cx:pt>
          <cx:pt idx="1305">63</cx:pt>
          <cx:pt idx="1306">63</cx:pt>
          <cx:pt idx="1307">63</cx:pt>
          <cx:pt idx="1308">63</cx:pt>
          <cx:pt idx="1309">63</cx:pt>
          <cx:pt idx="1310">63</cx:pt>
          <cx:pt idx="1311">63</cx:pt>
          <cx:pt idx="1312">63</cx:pt>
          <cx:pt idx="1313">63</cx:pt>
          <cx:pt idx="1314">63</cx:pt>
          <cx:pt idx="1315">63</cx:pt>
          <cx:pt idx="1316">64</cx:pt>
          <cx:pt idx="1317">64</cx:pt>
          <cx:pt idx="1318">64</cx:pt>
          <cx:pt idx="1319">64</cx:pt>
          <cx:pt idx="1320">64</cx:pt>
          <cx:pt idx="1321">64</cx:pt>
          <cx:pt idx="1322">64</cx:pt>
          <cx:pt idx="1323">64</cx:pt>
          <cx:pt idx="1324">64</cx:pt>
          <cx:pt idx="1325">64</cx:pt>
          <cx:pt idx="1326">64</cx:pt>
          <cx:pt idx="1327">64</cx:pt>
          <cx:pt idx="1328">64</cx:pt>
          <cx:pt idx="1329">64</cx:pt>
          <cx:pt idx="1330">64</cx:pt>
          <cx:pt idx="1331">64</cx:pt>
          <cx:pt idx="1332">64</cx:pt>
          <cx:pt idx="1333">64</cx:pt>
          <cx:pt idx="1334">64</cx:pt>
          <cx:pt idx="1335">64</cx:pt>
          <cx:pt idx="1336">64</cx:pt>
          <cx:pt idx="1337">64</cx:pt>
        </cx:lvl>
      </cx:numDim>
    </cx:data>
  </cx:chartData>
  <cx:chart>
    <cx:plotArea>
      <cx:plotAreaRegion>
        <cx:series layoutId="clusteredColumn" uniqueId="{EBDD0E34-5A32-4745-84F3-61898C5E45EB}">
          <cx:dataId val="0"/>
          <cx:layoutPr>
            <cx:binning intervalClosed="r"/>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insurance!$A$2:$A$1339</cx:f>
        <cx:lvl ptCount="1338" formatCode="General">
          <cx:pt idx="0">18</cx:pt>
          <cx:pt idx="1">18</cx:pt>
          <cx:pt idx="2">18</cx:pt>
          <cx:pt idx="3">18</cx:pt>
          <cx:pt idx="4">18</cx:pt>
          <cx:pt idx="5">18</cx:pt>
          <cx:pt idx="6">18</cx:pt>
          <cx:pt idx="7">18</cx:pt>
          <cx:pt idx="8">18</cx:pt>
          <cx:pt idx="9">18</cx:pt>
          <cx:pt idx="10">18</cx:pt>
          <cx:pt idx="11">18</cx:pt>
          <cx:pt idx="12">18</cx:pt>
          <cx:pt idx="13">18</cx:pt>
          <cx:pt idx="14">18</cx:pt>
          <cx:pt idx="15">18</cx:pt>
          <cx:pt idx="16">18</cx:pt>
          <cx:pt idx="17">18</cx:pt>
          <cx:pt idx="18">18</cx:pt>
          <cx:pt idx="19">18</cx:pt>
          <cx:pt idx="20">18</cx:pt>
          <cx:pt idx="21">18</cx:pt>
          <cx:pt idx="22">18</cx:pt>
          <cx:pt idx="23">18</cx:pt>
          <cx:pt idx="24">18</cx:pt>
          <cx:pt idx="25">18</cx:pt>
          <cx:pt idx="26">18</cx:pt>
          <cx:pt idx="27">18</cx:pt>
          <cx:pt idx="28">18</cx:pt>
          <cx:pt idx="29">18</cx:pt>
          <cx:pt idx="30">18</cx:pt>
          <cx:pt idx="31">18</cx:pt>
          <cx:pt idx="32">18</cx:pt>
          <cx:pt idx="33">18</cx:pt>
          <cx:pt idx="34">18</cx:pt>
          <cx:pt idx="35">18</cx:pt>
          <cx:pt idx="36">18</cx:pt>
          <cx:pt idx="37">18</cx:pt>
          <cx:pt idx="38">18</cx:pt>
          <cx:pt idx="39">18</cx:pt>
          <cx:pt idx="40">18</cx:pt>
          <cx:pt idx="41">18</cx:pt>
          <cx:pt idx="42">18</cx:pt>
          <cx:pt idx="43">18</cx:pt>
          <cx:pt idx="44">18</cx:pt>
          <cx:pt idx="45">18</cx:pt>
          <cx:pt idx="46">18</cx:pt>
          <cx:pt idx="47">18</cx:pt>
          <cx:pt idx="48">18</cx:pt>
          <cx:pt idx="49">18</cx:pt>
          <cx:pt idx="50">18</cx:pt>
          <cx:pt idx="51">18</cx:pt>
          <cx:pt idx="52">18</cx:pt>
          <cx:pt idx="53">18</cx:pt>
          <cx:pt idx="54">18</cx:pt>
          <cx:pt idx="55">18</cx:pt>
          <cx:pt idx="56">18</cx:pt>
          <cx:pt idx="57">18</cx:pt>
          <cx:pt idx="58">18</cx:pt>
          <cx:pt idx="59">18</cx:pt>
          <cx:pt idx="60">18</cx:pt>
          <cx:pt idx="61">18</cx:pt>
          <cx:pt idx="62">18</cx:pt>
          <cx:pt idx="63">18</cx:pt>
          <cx:pt idx="64">18</cx:pt>
          <cx:pt idx="65">18</cx:pt>
          <cx:pt idx="66">18</cx:pt>
          <cx:pt idx="67">18</cx:pt>
          <cx:pt idx="68">18</cx:pt>
          <cx:pt idx="69">19</cx:pt>
          <cx:pt idx="70">19</cx:pt>
          <cx:pt idx="71">19</cx:pt>
          <cx:pt idx="72">19</cx:pt>
          <cx:pt idx="73">19</cx:pt>
          <cx:pt idx="74">19</cx:pt>
          <cx:pt idx="75">19</cx:pt>
          <cx:pt idx="76">19</cx:pt>
          <cx:pt idx="77">19</cx:pt>
          <cx:pt idx="78">19</cx:pt>
          <cx:pt idx="79">19</cx:pt>
          <cx:pt idx="80">19</cx:pt>
          <cx:pt idx="81">19</cx:pt>
          <cx:pt idx="82">19</cx:pt>
          <cx:pt idx="83">19</cx:pt>
          <cx:pt idx="84">19</cx:pt>
          <cx:pt idx="85">19</cx:pt>
          <cx:pt idx="86">19</cx:pt>
          <cx:pt idx="87">19</cx:pt>
          <cx:pt idx="88">19</cx:pt>
          <cx:pt idx="89">19</cx:pt>
          <cx:pt idx="90">19</cx:pt>
          <cx:pt idx="91">19</cx:pt>
          <cx:pt idx="92">19</cx:pt>
          <cx:pt idx="93">19</cx:pt>
          <cx:pt idx="94">19</cx:pt>
          <cx:pt idx="95">19</cx:pt>
          <cx:pt idx="96">19</cx:pt>
          <cx:pt idx="97">19</cx:pt>
          <cx:pt idx="98">19</cx:pt>
          <cx:pt idx="99">19</cx:pt>
          <cx:pt idx="100">19</cx:pt>
          <cx:pt idx="101">19</cx:pt>
          <cx:pt idx="102">19</cx:pt>
          <cx:pt idx="103">19</cx:pt>
          <cx:pt idx="104">19</cx:pt>
          <cx:pt idx="105">19</cx:pt>
          <cx:pt idx="106">19</cx:pt>
          <cx:pt idx="107">19</cx:pt>
          <cx:pt idx="108">19</cx:pt>
          <cx:pt idx="109">19</cx:pt>
          <cx:pt idx="110">19</cx:pt>
          <cx:pt idx="111">19</cx:pt>
          <cx:pt idx="112">19</cx:pt>
          <cx:pt idx="113">19</cx:pt>
          <cx:pt idx="114">19</cx:pt>
          <cx:pt idx="115">19</cx:pt>
          <cx:pt idx="116">19</cx:pt>
          <cx:pt idx="117">19</cx:pt>
          <cx:pt idx="118">19</cx:pt>
          <cx:pt idx="119">19</cx:pt>
          <cx:pt idx="120">19</cx:pt>
          <cx:pt idx="121">19</cx:pt>
          <cx:pt idx="122">19</cx:pt>
          <cx:pt idx="123">19</cx:pt>
          <cx:pt idx="124">19</cx:pt>
          <cx:pt idx="125">19</cx:pt>
          <cx:pt idx="126">19</cx:pt>
          <cx:pt idx="127">19</cx:pt>
          <cx:pt idx="128">19</cx:pt>
          <cx:pt idx="129">19</cx:pt>
          <cx:pt idx="130">19</cx:pt>
          <cx:pt idx="131">19</cx:pt>
          <cx:pt idx="132">19</cx:pt>
          <cx:pt idx="133">19</cx:pt>
          <cx:pt idx="134">19</cx:pt>
          <cx:pt idx="135">19</cx:pt>
          <cx:pt idx="136">19</cx:pt>
          <cx:pt idx="137">20</cx:pt>
          <cx:pt idx="138">20</cx:pt>
          <cx:pt idx="139">20</cx:pt>
          <cx:pt idx="140">20</cx:pt>
          <cx:pt idx="141">20</cx:pt>
          <cx:pt idx="142">20</cx:pt>
          <cx:pt idx="143">20</cx:pt>
          <cx:pt idx="144">20</cx:pt>
          <cx:pt idx="145">20</cx:pt>
          <cx:pt idx="146">20</cx:pt>
          <cx:pt idx="147">20</cx:pt>
          <cx:pt idx="148">20</cx:pt>
          <cx:pt idx="149">20</cx:pt>
          <cx:pt idx="150">20</cx:pt>
          <cx:pt idx="151">20</cx:pt>
          <cx:pt idx="152">20</cx:pt>
          <cx:pt idx="153">20</cx:pt>
          <cx:pt idx="154">20</cx:pt>
          <cx:pt idx="155">20</cx:pt>
          <cx:pt idx="156">20</cx:pt>
          <cx:pt idx="157">20</cx:pt>
          <cx:pt idx="158">20</cx:pt>
          <cx:pt idx="159">20</cx:pt>
          <cx:pt idx="160">20</cx:pt>
          <cx:pt idx="161">20</cx:pt>
          <cx:pt idx="162">20</cx:pt>
          <cx:pt idx="163">20</cx:pt>
          <cx:pt idx="164">20</cx:pt>
          <cx:pt idx="165">20</cx:pt>
          <cx:pt idx="166">21</cx:pt>
          <cx:pt idx="167">21</cx:pt>
          <cx:pt idx="168">21</cx:pt>
          <cx:pt idx="169">21</cx:pt>
          <cx:pt idx="170">21</cx:pt>
          <cx:pt idx="171">21</cx:pt>
          <cx:pt idx="172">21</cx:pt>
          <cx:pt idx="173">21</cx:pt>
          <cx:pt idx="174">21</cx:pt>
          <cx:pt idx="175">21</cx:pt>
          <cx:pt idx="176">21</cx:pt>
          <cx:pt idx="177">21</cx:pt>
          <cx:pt idx="178">21</cx:pt>
          <cx:pt idx="179">21</cx:pt>
          <cx:pt idx="180">21</cx:pt>
          <cx:pt idx="181">21</cx:pt>
          <cx:pt idx="182">21</cx:pt>
          <cx:pt idx="183">21</cx:pt>
          <cx:pt idx="184">21</cx:pt>
          <cx:pt idx="185">21</cx:pt>
          <cx:pt idx="186">21</cx:pt>
          <cx:pt idx="187">21</cx:pt>
          <cx:pt idx="188">21</cx:pt>
          <cx:pt idx="189">21</cx:pt>
          <cx:pt idx="190">21</cx:pt>
          <cx:pt idx="191">21</cx:pt>
          <cx:pt idx="192">21</cx:pt>
          <cx:pt idx="193">21</cx:pt>
          <cx:pt idx="194">22</cx:pt>
          <cx:pt idx="195">22</cx:pt>
          <cx:pt idx="196">22</cx:pt>
          <cx:pt idx="197">22</cx:pt>
          <cx:pt idx="198">22</cx:pt>
          <cx:pt idx="199">22</cx:pt>
          <cx:pt idx="200">22</cx:pt>
          <cx:pt idx="201">22</cx:pt>
          <cx:pt idx="202">22</cx:pt>
          <cx:pt idx="203">22</cx:pt>
          <cx:pt idx="204">22</cx:pt>
          <cx:pt idx="205">22</cx:pt>
          <cx:pt idx="206">22</cx:pt>
          <cx:pt idx="207">22</cx:pt>
          <cx:pt idx="208">22</cx:pt>
          <cx:pt idx="209">22</cx:pt>
          <cx:pt idx="210">22</cx:pt>
          <cx:pt idx="211">22</cx:pt>
          <cx:pt idx="212">22</cx:pt>
          <cx:pt idx="213">22</cx:pt>
          <cx:pt idx="214">22</cx:pt>
          <cx:pt idx="215">22</cx:pt>
          <cx:pt idx="216">22</cx:pt>
          <cx:pt idx="217">22</cx:pt>
          <cx:pt idx="218">22</cx:pt>
          <cx:pt idx="219">22</cx:pt>
          <cx:pt idx="220">22</cx:pt>
          <cx:pt idx="221">22</cx:pt>
          <cx:pt idx="222">23</cx:pt>
          <cx:pt idx="223">23</cx:pt>
          <cx:pt idx="224">23</cx:pt>
          <cx:pt idx="225">23</cx:pt>
          <cx:pt idx="226">23</cx:pt>
          <cx:pt idx="227">23</cx:pt>
          <cx:pt idx="228">23</cx:pt>
          <cx:pt idx="229">23</cx:pt>
          <cx:pt idx="230">23</cx:pt>
          <cx:pt idx="231">23</cx:pt>
          <cx:pt idx="232">23</cx:pt>
          <cx:pt idx="233">23</cx:pt>
          <cx:pt idx="234">23</cx:pt>
          <cx:pt idx="235">23</cx:pt>
          <cx:pt idx="236">23</cx:pt>
          <cx:pt idx="237">23</cx:pt>
          <cx:pt idx="238">23</cx:pt>
          <cx:pt idx="239">23</cx:pt>
          <cx:pt idx="240">23</cx:pt>
          <cx:pt idx="241">23</cx:pt>
          <cx:pt idx="242">23</cx:pt>
          <cx:pt idx="243">23</cx:pt>
          <cx:pt idx="244">23</cx:pt>
          <cx:pt idx="245">23</cx:pt>
          <cx:pt idx="246">23</cx:pt>
          <cx:pt idx="247">23</cx:pt>
          <cx:pt idx="248">23</cx:pt>
          <cx:pt idx="249">23</cx:pt>
          <cx:pt idx="250">24</cx:pt>
          <cx:pt idx="251">24</cx:pt>
          <cx:pt idx="252">24</cx:pt>
          <cx:pt idx="253">24</cx:pt>
          <cx:pt idx="254">24</cx:pt>
          <cx:pt idx="255">24</cx:pt>
          <cx:pt idx="256">24</cx:pt>
          <cx:pt idx="257">24</cx:pt>
          <cx:pt idx="258">24</cx:pt>
          <cx:pt idx="259">24</cx:pt>
          <cx:pt idx="260">24</cx:pt>
          <cx:pt idx="261">24</cx:pt>
          <cx:pt idx="262">24</cx:pt>
          <cx:pt idx="263">24</cx:pt>
          <cx:pt idx="264">24</cx:pt>
          <cx:pt idx="265">24</cx:pt>
          <cx:pt idx="266">24</cx:pt>
          <cx:pt idx="267">24</cx:pt>
          <cx:pt idx="268">24</cx:pt>
          <cx:pt idx="269">24</cx:pt>
          <cx:pt idx="270">24</cx:pt>
          <cx:pt idx="271">24</cx:pt>
          <cx:pt idx="272">24</cx:pt>
          <cx:pt idx="273">24</cx:pt>
          <cx:pt idx="274">24</cx:pt>
          <cx:pt idx="275">24</cx:pt>
          <cx:pt idx="276">24</cx:pt>
          <cx:pt idx="277">24</cx:pt>
          <cx:pt idx="278">25</cx:pt>
          <cx:pt idx="279">25</cx:pt>
          <cx:pt idx="280">25</cx:pt>
          <cx:pt idx="281">25</cx:pt>
          <cx:pt idx="282">25</cx:pt>
          <cx:pt idx="283">25</cx:pt>
          <cx:pt idx="284">25</cx:pt>
          <cx:pt idx="285">25</cx:pt>
          <cx:pt idx="286">25</cx:pt>
          <cx:pt idx="287">25</cx:pt>
          <cx:pt idx="288">25</cx:pt>
          <cx:pt idx="289">25</cx:pt>
          <cx:pt idx="290">25</cx:pt>
          <cx:pt idx="291">25</cx:pt>
          <cx:pt idx="292">25</cx:pt>
          <cx:pt idx="293">25</cx:pt>
          <cx:pt idx="294">25</cx:pt>
          <cx:pt idx="295">25</cx:pt>
          <cx:pt idx="296">25</cx:pt>
          <cx:pt idx="297">25</cx:pt>
          <cx:pt idx="298">25</cx:pt>
          <cx:pt idx="299">25</cx:pt>
          <cx:pt idx="300">25</cx:pt>
          <cx:pt idx="301">25</cx:pt>
          <cx:pt idx="302">25</cx:pt>
          <cx:pt idx="303">25</cx:pt>
          <cx:pt idx="304">25</cx:pt>
          <cx:pt idx="305">25</cx:pt>
          <cx:pt idx="306">26</cx:pt>
          <cx:pt idx="307">26</cx:pt>
          <cx:pt idx="308">26</cx:pt>
          <cx:pt idx="309">26</cx:pt>
          <cx:pt idx="310">26</cx:pt>
          <cx:pt idx="311">26</cx:pt>
          <cx:pt idx="312">26</cx:pt>
          <cx:pt idx="313">26</cx:pt>
          <cx:pt idx="314">26</cx:pt>
          <cx:pt idx="315">26</cx:pt>
          <cx:pt idx="316">26</cx:pt>
          <cx:pt idx="317">26</cx:pt>
          <cx:pt idx="318">26</cx:pt>
          <cx:pt idx="319">26</cx:pt>
          <cx:pt idx="320">26</cx:pt>
          <cx:pt idx="321">26</cx:pt>
          <cx:pt idx="322">26</cx:pt>
          <cx:pt idx="323">26</cx:pt>
          <cx:pt idx="324">26</cx:pt>
          <cx:pt idx="325">26</cx:pt>
          <cx:pt idx="326">26</cx:pt>
          <cx:pt idx="327">26</cx:pt>
          <cx:pt idx="328">26</cx:pt>
          <cx:pt idx="329">26</cx:pt>
          <cx:pt idx="330">26</cx:pt>
          <cx:pt idx="331">26</cx:pt>
          <cx:pt idx="332">26</cx:pt>
          <cx:pt idx="333">26</cx:pt>
          <cx:pt idx="334">27</cx:pt>
          <cx:pt idx="335">27</cx:pt>
          <cx:pt idx="336">27</cx:pt>
          <cx:pt idx="337">27</cx:pt>
          <cx:pt idx="338">27</cx:pt>
          <cx:pt idx="339">27</cx:pt>
          <cx:pt idx="340">27</cx:pt>
          <cx:pt idx="341">27</cx:pt>
          <cx:pt idx="342">27</cx:pt>
          <cx:pt idx="343">27</cx:pt>
          <cx:pt idx="344">27</cx:pt>
          <cx:pt idx="345">27</cx:pt>
          <cx:pt idx="346">27</cx:pt>
          <cx:pt idx="347">27</cx:pt>
          <cx:pt idx="348">27</cx:pt>
          <cx:pt idx="349">27</cx:pt>
          <cx:pt idx="350">27</cx:pt>
          <cx:pt idx="351">27</cx:pt>
          <cx:pt idx="352">27</cx:pt>
          <cx:pt idx="353">27</cx:pt>
          <cx:pt idx="354">27</cx:pt>
          <cx:pt idx="355">27</cx:pt>
          <cx:pt idx="356">27</cx:pt>
          <cx:pt idx="357">27</cx:pt>
          <cx:pt idx="358">27</cx:pt>
          <cx:pt idx="359">27</cx:pt>
          <cx:pt idx="360">27</cx:pt>
          <cx:pt idx="361">27</cx:pt>
          <cx:pt idx="362">28</cx:pt>
          <cx:pt idx="363">28</cx:pt>
          <cx:pt idx="364">28</cx:pt>
          <cx:pt idx="365">28</cx:pt>
          <cx:pt idx="366">28</cx:pt>
          <cx:pt idx="367">28</cx:pt>
          <cx:pt idx="368">28</cx:pt>
          <cx:pt idx="369">28</cx:pt>
          <cx:pt idx="370">28</cx:pt>
          <cx:pt idx="371">28</cx:pt>
          <cx:pt idx="372">28</cx:pt>
          <cx:pt idx="373">28</cx:pt>
          <cx:pt idx="374">28</cx:pt>
          <cx:pt idx="375">28</cx:pt>
          <cx:pt idx="376">28</cx:pt>
          <cx:pt idx="377">28</cx:pt>
          <cx:pt idx="378">28</cx:pt>
          <cx:pt idx="379">28</cx:pt>
          <cx:pt idx="380">28</cx:pt>
          <cx:pt idx="381">28</cx:pt>
          <cx:pt idx="382">28</cx:pt>
          <cx:pt idx="383">28</cx:pt>
          <cx:pt idx="384">28</cx:pt>
          <cx:pt idx="385">28</cx:pt>
          <cx:pt idx="386">28</cx:pt>
          <cx:pt idx="387">28</cx:pt>
          <cx:pt idx="388">28</cx:pt>
          <cx:pt idx="389">28</cx:pt>
          <cx:pt idx="390">29</cx:pt>
          <cx:pt idx="391">29</cx:pt>
          <cx:pt idx="392">29</cx:pt>
          <cx:pt idx="393">29</cx:pt>
          <cx:pt idx="394">29</cx:pt>
          <cx:pt idx="395">29</cx:pt>
          <cx:pt idx="396">29</cx:pt>
          <cx:pt idx="397">29</cx:pt>
          <cx:pt idx="398">29</cx:pt>
          <cx:pt idx="399">29</cx:pt>
          <cx:pt idx="400">29</cx:pt>
          <cx:pt idx="401">29</cx:pt>
          <cx:pt idx="402">29</cx:pt>
          <cx:pt idx="403">29</cx:pt>
          <cx:pt idx="404">29</cx:pt>
          <cx:pt idx="405">29</cx:pt>
          <cx:pt idx="406">29</cx:pt>
          <cx:pt idx="407">29</cx:pt>
          <cx:pt idx="408">29</cx:pt>
          <cx:pt idx="409">29</cx:pt>
          <cx:pt idx="410">29</cx:pt>
          <cx:pt idx="411">29</cx:pt>
          <cx:pt idx="412">29</cx:pt>
          <cx:pt idx="413">29</cx:pt>
          <cx:pt idx="414">29</cx:pt>
          <cx:pt idx="415">29</cx:pt>
          <cx:pt idx="416">29</cx:pt>
          <cx:pt idx="417">30</cx:pt>
          <cx:pt idx="418">30</cx:pt>
          <cx:pt idx="419">30</cx:pt>
          <cx:pt idx="420">30</cx:pt>
          <cx:pt idx="421">30</cx:pt>
          <cx:pt idx="422">30</cx:pt>
          <cx:pt idx="423">30</cx:pt>
          <cx:pt idx="424">30</cx:pt>
          <cx:pt idx="425">30</cx:pt>
          <cx:pt idx="426">30</cx:pt>
          <cx:pt idx="427">30</cx:pt>
          <cx:pt idx="428">30</cx:pt>
          <cx:pt idx="429">30</cx:pt>
          <cx:pt idx="430">30</cx:pt>
          <cx:pt idx="431">30</cx:pt>
          <cx:pt idx="432">30</cx:pt>
          <cx:pt idx="433">30</cx:pt>
          <cx:pt idx="434">30</cx:pt>
          <cx:pt idx="435">30</cx:pt>
          <cx:pt idx="436">30</cx:pt>
          <cx:pt idx="437">30</cx:pt>
          <cx:pt idx="438">30</cx:pt>
          <cx:pt idx="439">30</cx:pt>
          <cx:pt idx="440">30</cx:pt>
          <cx:pt idx="441">30</cx:pt>
          <cx:pt idx="442">30</cx:pt>
          <cx:pt idx="443">30</cx:pt>
          <cx:pt idx="444">31</cx:pt>
          <cx:pt idx="445">31</cx:pt>
          <cx:pt idx="446">31</cx:pt>
          <cx:pt idx="447">31</cx:pt>
          <cx:pt idx="448">31</cx:pt>
          <cx:pt idx="449">31</cx:pt>
          <cx:pt idx="450">31</cx:pt>
          <cx:pt idx="451">31</cx:pt>
          <cx:pt idx="452">31</cx:pt>
          <cx:pt idx="453">31</cx:pt>
          <cx:pt idx="454">31</cx:pt>
          <cx:pt idx="455">31</cx:pt>
          <cx:pt idx="456">31</cx:pt>
          <cx:pt idx="457">31</cx:pt>
          <cx:pt idx="458">31</cx:pt>
          <cx:pt idx="459">31</cx:pt>
          <cx:pt idx="460">31</cx:pt>
          <cx:pt idx="461">31</cx:pt>
          <cx:pt idx="462">31</cx:pt>
          <cx:pt idx="463">31</cx:pt>
          <cx:pt idx="464">31</cx:pt>
          <cx:pt idx="465">31</cx:pt>
          <cx:pt idx="466">31</cx:pt>
          <cx:pt idx="467">31</cx:pt>
          <cx:pt idx="468">31</cx:pt>
          <cx:pt idx="469">31</cx:pt>
          <cx:pt idx="470">31</cx:pt>
          <cx:pt idx="471">32</cx:pt>
          <cx:pt idx="472">32</cx:pt>
          <cx:pt idx="473">32</cx:pt>
          <cx:pt idx="474">32</cx:pt>
          <cx:pt idx="475">32</cx:pt>
          <cx:pt idx="476">32</cx:pt>
          <cx:pt idx="477">32</cx:pt>
          <cx:pt idx="478">32</cx:pt>
          <cx:pt idx="479">32</cx:pt>
          <cx:pt idx="480">32</cx:pt>
          <cx:pt idx="481">32</cx:pt>
          <cx:pt idx="482">32</cx:pt>
          <cx:pt idx="483">32</cx:pt>
          <cx:pt idx="484">32</cx:pt>
          <cx:pt idx="485">32</cx:pt>
          <cx:pt idx="486">32</cx:pt>
          <cx:pt idx="487">32</cx:pt>
          <cx:pt idx="488">32</cx:pt>
          <cx:pt idx="489">32</cx:pt>
          <cx:pt idx="490">32</cx:pt>
          <cx:pt idx="491">32</cx:pt>
          <cx:pt idx="492">32</cx:pt>
          <cx:pt idx="493">32</cx:pt>
          <cx:pt idx="494">32</cx:pt>
          <cx:pt idx="495">32</cx:pt>
          <cx:pt idx="496">32</cx:pt>
          <cx:pt idx="497">33</cx:pt>
          <cx:pt idx="498">33</cx:pt>
          <cx:pt idx="499">33</cx:pt>
          <cx:pt idx="500">33</cx:pt>
          <cx:pt idx="501">33</cx:pt>
          <cx:pt idx="502">33</cx:pt>
          <cx:pt idx="503">33</cx:pt>
          <cx:pt idx="504">33</cx:pt>
          <cx:pt idx="505">33</cx:pt>
          <cx:pt idx="506">33</cx:pt>
          <cx:pt idx="507">33</cx:pt>
          <cx:pt idx="508">33</cx:pt>
          <cx:pt idx="509">33</cx:pt>
          <cx:pt idx="510">33</cx:pt>
          <cx:pt idx="511">33</cx:pt>
          <cx:pt idx="512">33</cx:pt>
          <cx:pt idx="513">33</cx:pt>
          <cx:pt idx="514">33</cx:pt>
          <cx:pt idx="515">33</cx:pt>
          <cx:pt idx="516">33</cx:pt>
          <cx:pt idx="517">33</cx:pt>
          <cx:pt idx="518">33</cx:pt>
          <cx:pt idx="519">33</cx:pt>
          <cx:pt idx="520">33</cx:pt>
          <cx:pt idx="521">33</cx:pt>
          <cx:pt idx="522">33</cx:pt>
          <cx:pt idx="523">34</cx:pt>
          <cx:pt idx="524">34</cx:pt>
          <cx:pt idx="525">34</cx:pt>
          <cx:pt idx="526">34</cx:pt>
          <cx:pt idx="527">34</cx:pt>
          <cx:pt idx="528">34</cx:pt>
          <cx:pt idx="529">34</cx:pt>
          <cx:pt idx="530">34</cx:pt>
          <cx:pt idx="531">34</cx:pt>
          <cx:pt idx="532">34</cx:pt>
          <cx:pt idx="533">34</cx:pt>
          <cx:pt idx="534">34</cx:pt>
          <cx:pt idx="535">34</cx:pt>
          <cx:pt idx="536">34</cx:pt>
          <cx:pt idx="537">34</cx:pt>
          <cx:pt idx="538">34</cx:pt>
          <cx:pt idx="539">34</cx:pt>
          <cx:pt idx="540">34</cx:pt>
          <cx:pt idx="541">34</cx:pt>
          <cx:pt idx="542">34</cx:pt>
          <cx:pt idx="543">34</cx:pt>
          <cx:pt idx="544">34</cx:pt>
          <cx:pt idx="545">34</cx:pt>
          <cx:pt idx="546">34</cx:pt>
          <cx:pt idx="547">34</cx:pt>
          <cx:pt idx="548">34</cx:pt>
          <cx:pt idx="549">35</cx:pt>
          <cx:pt idx="550">35</cx:pt>
          <cx:pt idx="551">35</cx:pt>
          <cx:pt idx="552">35</cx:pt>
          <cx:pt idx="553">35</cx:pt>
          <cx:pt idx="554">35</cx:pt>
          <cx:pt idx="555">35</cx:pt>
          <cx:pt idx="556">35</cx:pt>
          <cx:pt idx="557">35</cx:pt>
          <cx:pt idx="558">35</cx:pt>
          <cx:pt idx="559">35</cx:pt>
          <cx:pt idx="560">35</cx:pt>
          <cx:pt idx="561">35</cx:pt>
          <cx:pt idx="562">35</cx:pt>
          <cx:pt idx="563">35</cx:pt>
          <cx:pt idx="564">35</cx:pt>
          <cx:pt idx="565">35</cx:pt>
          <cx:pt idx="566">35</cx:pt>
          <cx:pt idx="567">35</cx:pt>
          <cx:pt idx="568">35</cx:pt>
          <cx:pt idx="569">35</cx:pt>
          <cx:pt idx="570">35</cx:pt>
          <cx:pt idx="571">35</cx:pt>
          <cx:pt idx="572">35</cx:pt>
          <cx:pt idx="573">35</cx:pt>
          <cx:pt idx="574">36</cx:pt>
          <cx:pt idx="575">36</cx:pt>
          <cx:pt idx="576">36</cx:pt>
          <cx:pt idx="577">36</cx:pt>
          <cx:pt idx="578">36</cx:pt>
          <cx:pt idx="579">36</cx:pt>
          <cx:pt idx="580">36</cx:pt>
          <cx:pt idx="581">36</cx:pt>
          <cx:pt idx="582">36</cx:pt>
          <cx:pt idx="583">36</cx:pt>
          <cx:pt idx="584">36</cx:pt>
          <cx:pt idx="585">36</cx:pt>
          <cx:pt idx="586">36</cx:pt>
          <cx:pt idx="587">36</cx:pt>
          <cx:pt idx="588">36</cx:pt>
          <cx:pt idx="589">36</cx:pt>
          <cx:pt idx="590">36</cx:pt>
          <cx:pt idx="591">36</cx:pt>
          <cx:pt idx="592">36</cx:pt>
          <cx:pt idx="593">36</cx:pt>
          <cx:pt idx="594">36</cx:pt>
          <cx:pt idx="595">36</cx:pt>
          <cx:pt idx="596">36</cx:pt>
          <cx:pt idx="597">36</cx:pt>
          <cx:pt idx="598">36</cx:pt>
          <cx:pt idx="599">37</cx:pt>
          <cx:pt idx="600">37</cx:pt>
          <cx:pt idx="601">37</cx:pt>
          <cx:pt idx="602">37</cx:pt>
          <cx:pt idx="603">37</cx:pt>
          <cx:pt idx="604">37</cx:pt>
          <cx:pt idx="605">37</cx:pt>
          <cx:pt idx="606">37</cx:pt>
          <cx:pt idx="607">37</cx:pt>
          <cx:pt idx="608">37</cx:pt>
          <cx:pt idx="609">37</cx:pt>
          <cx:pt idx="610">37</cx:pt>
          <cx:pt idx="611">37</cx:pt>
          <cx:pt idx="612">37</cx:pt>
          <cx:pt idx="613">37</cx:pt>
          <cx:pt idx="614">37</cx:pt>
          <cx:pt idx="615">37</cx:pt>
          <cx:pt idx="616">37</cx:pt>
          <cx:pt idx="617">37</cx:pt>
          <cx:pt idx="618">37</cx:pt>
          <cx:pt idx="619">37</cx:pt>
          <cx:pt idx="620">37</cx:pt>
          <cx:pt idx="621">37</cx:pt>
          <cx:pt idx="622">37</cx:pt>
          <cx:pt idx="623">37</cx:pt>
          <cx:pt idx="624">38</cx:pt>
          <cx:pt idx="625">38</cx:pt>
          <cx:pt idx="626">38</cx:pt>
          <cx:pt idx="627">38</cx:pt>
          <cx:pt idx="628">38</cx:pt>
          <cx:pt idx="629">38</cx:pt>
          <cx:pt idx="630">38</cx:pt>
          <cx:pt idx="631">38</cx:pt>
          <cx:pt idx="632">38</cx:pt>
          <cx:pt idx="633">38</cx:pt>
          <cx:pt idx="634">38</cx:pt>
          <cx:pt idx="635">38</cx:pt>
          <cx:pt idx="636">38</cx:pt>
          <cx:pt idx="637">38</cx:pt>
          <cx:pt idx="638">38</cx:pt>
          <cx:pt idx="639">38</cx:pt>
          <cx:pt idx="640">38</cx:pt>
          <cx:pt idx="641">38</cx:pt>
          <cx:pt idx="642">38</cx:pt>
          <cx:pt idx="643">38</cx:pt>
          <cx:pt idx="644">38</cx:pt>
          <cx:pt idx="645">38</cx:pt>
          <cx:pt idx="646">38</cx:pt>
          <cx:pt idx="647">38</cx:pt>
          <cx:pt idx="648">38</cx:pt>
          <cx:pt idx="649">39</cx:pt>
          <cx:pt idx="650">39</cx:pt>
          <cx:pt idx="651">39</cx:pt>
          <cx:pt idx="652">39</cx:pt>
          <cx:pt idx="653">39</cx:pt>
          <cx:pt idx="654">39</cx:pt>
          <cx:pt idx="655">39</cx:pt>
          <cx:pt idx="656">39</cx:pt>
          <cx:pt idx="657">39</cx:pt>
          <cx:pt idx="658">39</cx:pt>
          <cx:pt idx="659">39</cx:pt>
          <cx:pt idx="660">39</cx:pt>
          <cx:pt idx="661">39</cx:pt>
          <cx:pt idx="662">39</cx:pt>
          <cx:pt idx="663">39</cx:pt>
          <cx:pt idx="664">39</cx:pt>
          <cx:pt idx="665">39</cx:pt>
          <cx:pt idx="666">39</cx:pt>
          <cx:pt idx="667">39</cx:pt>
          <cx:pt idx="668">39</cx:pt>
          <cx:pt idx="669">39</cx:pt>
          <cx:pt idx="670">39</cx:pt>
          <cx:pt idx="671">39</cx:pt>
          <cx:pt idx="672">39</cx:pt>
          <cx:pt idx="673">39</cx:pt>
          <cx:pt idx="674">40</cx:pt>
          <cx:pt idx="675">40</cx:pt>
          <cx:pt idx="676">40</cx:pt>
          <cx:pt idx="677">40</cx:pt>
          <cx:pt idx="678">40</cx:pt>
          <cx:pt idx="679">40</cx:pt>
          <cx:pt idx="680">40</cx:pt>
          <cx:pt idx="681">40</cx:pt>
          <cx:pt idx="682">40</cx:pt>
          <cx:pt idx="683">40</cx:pt>
          <cx:pt idx="684">40</cx:pt>
          <cx:pt idx="685">40</cx:pt>
          <cx:pt idx="686">40</cx:pt>
          <cx:pt idx="687">40</cx:pt>
          <cx:pt idx="688">40</cx:pt>
          <cx:pt idx="689">40</cx:pt>
          <cx:pt idx="690">40</cx:pt>
          <cx:pt idx="691">40</cx:pt>
          <cx:pt idx="692">40</cx:pt>
          <cx:pt idx="693">40</cx:pt>
          <cx:pt idx="694">40</cx:pt>
          <cx:pt idx="695">40</cx:pt>
          <cx:pt idx="696">40</cx:pt>
          <cx:pt idx="697">40</cx:pt>
          <cx:pt idx="698">40</cx:pt>
          <cx:pt idx="699">40</cx:pt>
          <cx:pt idx="700">40</cx:pt>
          <cx:pt idx="701">41</cx:pt>
          <cx:pt idx="702">41</cx:pt>
          <cx:pt idx="703">41</cx:pt>
          <cx:pt idx="704">41</cx:pt>
          <cx:pt idx="705">41</cx:pt>
          <cx:pt idx="706">41</cx:pt>
          <cx:pt idx="707">41</cx:pt>
          <cx:pt idx="708">41</cx:pt>
          <cx:pt idx="709">41</cx:pt>
          <cx:pt idx="710">41</cx:pt>
          <cx:pt idx="711">41</cx:pt>
          <cx:pt idx="712">41</cx:pt>
          <cx:pt idx="713">41</cx:pt>
          <cx:pt idx="714">41</cx:pt>
          <cx:pt idx="715">41</cx:pt>
          <cx:pt idx="716">41</cx:pt>
          <cx:pt idx="717">41</cx:pt>
          <cx:pt idx="718">41</cx:pt>
          <cx:pt idx="719">41</cx:pt>
          <cx:pt idx="720">41</cx:pt>
          <cx:pt idx="721">41</cx:pt>
          <cx:pt idx="722">41</cx:pt>
          <cx:pt idx="723">41</cx:pt>
          <cx:pt idx="724">41</cx:pt>
          <cx:pt idx="725">41</cx:pt>
          <cx:pt idx="726">41</cx:pt>
          <cx:pt idx="727">41</cx:pt>
          <cx:pt idx="728">42</cx:pt>
          <cx:pt idx="729">42</cx:pt>
          <cx:pt idx="730">42</cx:pt>
          <cx:pt idx="731">42</cx:pt>
          <cx:pt idx="732">42</cx:pt>
          <cx:pt idx="733">42</cx:pt>
          <cx:pt idx="734">42</cx:pt>
          <cx:pt idx="735">42</cx:pt>
          <cx:pt idx="736">42</cx:pt>
          <cx:pt idx="737">42</cx:pt>
          <cx:pt idx="738">42</cx:pt>
          <cx:pt idx="739">42</cx:pt>
          <cx:pt idx="740">42</cx:pt>
          <cx:pt idx="741">42</cx:pt>
          <cx:pt idx="742">42</cx:pt>
          <cx:pt idx="743">42</cx:pt>
          <cx:pt idx="744">42</cx:pt>
          <cx:pt idx="745">42</cx:pt>
          <cx:pt idx="746">42</cx:pt>
          <cx:pt idx="747">42</cx:pt>
          <cx:pt idx="748">42</cx:pt>
          <cx:pt idx="749">42</cx:pt>
          <cx:pt idx="750">42</cx:pt>
          <cx:pt idx="751">42</cx:pt>
          <cx:pt idx="752">42</cx:pt>
          <cx:pt idx="753">42</cx:pt>
          <cx:pt idx="754">42</cx:pt>
          <cx:pt idx="755">43</cx:pt>
          <cx:pt idx="756">43</cx:pt>
          <cx:pt idx="757">43</cx:pt>
          <cx:pt idx="758">43</cx:pt>
          <cx:pt idx="759">43</cx:pt>
          <cx:pt idx="760">43</cx:pt>
          <cx:pt idx="761">43</cx:pt>
          <cx:pt idx="762">43</cx:pt>
          <cx:pt idx="763">43</cx:pt>
          <cx:pt idx="764">43</cx:pt>
          <cx:pt idx="765">43</cx:pt>
          <cx:pt idx="766">43</cx:pt>
          <cx:pt idx="767">43</cx:pt>
          <cx:pt idx="768">43</cx:pt>
          <cx:pt idx="769">43</cx:pt>
          <cx:pt idx="770">43</cx:pt>
          <cx:pt idx="771">43</cx:pt>
          <cx:pt idx="772">43</cx:pt>
          <cx:pt idx="773">43</cx:pt>
          <cx:pt idx="774">43</cx:pt>
          <cx:pt idx="775">43</cx:pt>
          <cx:pt idx="776">43</cx:pt>
          <cx:pt idx="777">43</cx:pt>
          <cx:pt idx="778">43</cx:pt>
          <cx:pt idx="779">43</cx:pt>
          <cx:pt idx="780">43</cx:pt>
          <cx:pt idx="781">43</cx:pt>
          <cx:pt idx="782">44</cx:pt>
          <cx:pt idx="783">44</cx:pt>
          <cx:pt idx="784">44</cx:pt>
          <cx:pt idx="785">44</cx:pt>
          <cx:pt idx="786">44</cx:pt>
          <cx:pt idx="787">44</cx:pt>
          <cx:pt idx="788">44</cx:pt>
          <cx:pt idx="789">44</cx:pt>
          <cx:pt idx="790">44</cx:pt>
          <cx:pt idx="791">44</cx:pt>
          <cx:pt idx="792">44</cx:pt>
          <cx:pt idx="793">44</cx:pt>
          <cx:pt idx="794">44</cx:pt>
          <cx:pt idx="795">44</cx:pt>
          <cx:pt idx="796">44</cx:pt>
          <cx:pt idx="797">44</cx:pt>
          <cx:pt idx="798">44</cx:pt>
          <cx:pt idx="799">44</cx:pt>
          <cx:pt idx="800">44</cx:pt>
          <cx:pt idx="801">44</cx:pt>
          <cx:pt idx="802">44</cx:pt>
          <cx:pt idx="803">44</cx:pt>
          <cx:pt idx="804">44</cx:pt>
          <cx:pt idx="805">44</cx:pt>
          <cx:pt idx="806">44</cx:pt>
          <cx:pt idx="807">44</cx:pt>
          <cx:pt idx="808">44</cx:pt>
          <cx:pt idx="809">45</cx:pt>
          <cx:pt idx="810">45</cx:pt>
          <cx:pt idx="811">45</cx:pt>
          <cx:pt idx="812">45</cx:pt>
          <cx:pt idx="813">45</cx:pt>
          <cx:pt idx="814">45</cx:pt>
          <cx:pt idx="815">45</cx:pt>
          <cx:pt idx="816">45</cx:pt>
          <cx:pt idx="817">45</cx:pt>
          <cx:pt idx="818">45</cx:pt>
          <cx:pt idx="819">45</cx:pt>
          <cx:pt idx="820">45</cx:pt>
          <cx:pt idx="821">45</cx:pt>
          <cx:pt idx="822">45</cx:pt>
          <cx:pt idx="823">45</cx:pt>
          <cx:pt idx="824">45</cx:pt>
          <cx:pt idx="825">45</cx:pt>
          <cx:pt idx="826">45</cx:pt>
          <cx:pt idx="827">45</cx:pt>
          <cx:pt idx="828">45</cx:pt>
          <cx:pt idx="829">45</cx:pt>
          <cx:pt idx="830">45</cx:pt>
          <cx:pt idx="831">45</cx:pt>
          <cx:pt idx="832">45</cx:pt>
          <cx:pt idx="833">45</cx:pt>
          <cx:pt idx="834">45</cx:pt>
          <cx:pt idx="835">45</cx:pt>
          <cx:pt idx="836">45</cx:pt>
          <cx:pt idx="837">45</cx:pt>
          <cx:pt idx="838">46</cx:pt>
          <cx:pt idx="839">46</cx:pt>
          <cx:pt idx="840">46</cx:pt>
          <cx:pt idx="841">46</cx:pt>
          <cx:pt idx="842">46</cx:pt>
          <cx:pt idx="843">46</cx:pt>
          <cx:pt idx="844">46</cx:pt>
          <cx:pt idx="845">46</cx:pt>
          <cx:pt idx="846">46</cx:pt>
          <cx:pt idx="847">46</cx:pt>
          <cx:pt idx="848">46</cx:pt>
          <cx:pt idx="849">46</cx:pt>
          <cx:pt idx="850">46</cx:pt>
          <cx:pt idx="851">46</cx:pt>
          <cx:pt idx="852">46</cx:pt>
          <cx:pt idx="853">46</cx:pt>
          <cx:pt idx="854">46</cx:pt>
          <cx:pt idx="855">46</cx:pt>
          <cx:pt idx="856">46</cx:pt>
          <cx:pt idx="857">46</cx:pt>
          <cx:pt idx="858">46</cx:pt>
          <cx:pt idx="859">46</cx:pt>
          <cx:pt idx="860">46</cx:pt>
          <cx:pt idx="861">46</cx:pt>
          <cx:pt idx="862">46</cx:pt>
          <cx:pt idx="863">46</cx:pt>
          <cx:pt idx="864">46</cx:pt>
          <cx:pt idx="865">46</cx:pt>
          <cx:pt idx="866">46</cx:pt>
          <cx:pt idx="867">47</cx:pt>
          <cx:pt idx="868">47</cx:pt>
          <cx:pt idx="869">47</cx:pt>
          <cx:pt idx="870">47</cx:pt>
          <cx:pt idx="871">47</cx:pt>
          <cx:pt idx="872">47</cx:pt>
          <cx:pt idx="873">47</cx:pt>
          <cx:pt idx="874">47</cx:pt>
          <cx:pt idx="875">47</cx:pt>
          <cx:pt idx="876">47</cx:pt>
          <cx:pt idx="877">47</cx:pt>
          <cx:pt idx="878">47</cx:pt>
          <cx:pt idx="879">47</cx:pt>
          <cx:pt idx="880">47</cx:pt>
          <cx:pt idx="881">47</cx:pt>
          <cx:pt idx="882">47</cx:pt>
          <cx:pt idx="883">47</cx:pt>
          <cx:pt idx="884">47</cx:pt>
          <cx:pt idx="885">47</cx:pt>
          <cx:pt idx="886">47</cx:pt>
          <cx:pt idx="887">47</cx:pt>
          <cx:pt idx="888">47</cx:pt>
          <cx:pt idx="889">47</cx:pt>
          <cx:pt idx="890">47</cx:pt>
          <cx:pt idx="891">47</cx:pt>
          <cx:pt idx="892">47</cx:pt>
          <cx:pt idx="893">47</cx:pt>
          <cx:pt idx="894">47</cx:pt>
          <cx:pt idx="895">47</cx:pt>
          <cx:pt idx="896">48</cx:pt>
          <cx:pt idx="897">48</cx:pt>
          <cx:pt idx="898">48</cx:pt>
          <cx:pt idx="899">48</cx:pt>
          <cx:pt idx="900">48</cx:pt>
          <cx:pt idx="901">48</cx:pt>
          <cx:pt idx="902">48</cx:pt>
          <cx:pt idx="903">48</cx:pt>
          <cx:pt idx="904">48</cx:pt>
          <cx:pt idx="905">48</cx:pt>
          <cx:pt idx="906">48</cx:pt>
          <cx:pt idx="907">48</cx:pt>
          <cx:pt idx="908">48</cx:pt>
          <cx:pt idx="909">48</cx:pt>
          <cx:pt idx="910">48</cx:pt>
          <cx:pt idx="911">48</cx:pt>
          <cx:pt idx="912">48</cx:pt>
          <cx:pt idx="913">48</cx:pt>
          <cx:pt idx="914">48</cx:pt>
          <cx:pt idx="915">48</cx:pt>
          <cx:pt idx="916">48</cx:pt>
          <cx:pt idx="917">48</cx:pt>
          <cx:pt idx="918">48</cx:pt>
          <cx:pt idx="919">48</cx:pt>
          <cx:pt idx="920">48</cx:pt>
          <cx:pt idx="921">48</cx:pt>
          <cx:pt idx="922">48</cx:pt>
          <cx:pt idx="923">48</cx:pt>
          <cx:pt idx="924">48</cx:pt>
          <cx:pt idx="925">49</cx:pt>
          <cx:pt idx="926">49</cx:pt>
          <cx:pt idx="927">49</cx:pt>
          <cx:pt idx="928">49</cx:pt>
          <cx:pt idx="929">49</cx:pt>
          <cx:pt idx="930">49</cx:pt>
          <cx:pt idx="931">49</cx:pt>
          <cx:pt idx="932">49</cx:pt>
          <cx:pt idx="933">49</cx:pt>
          <cx:pt idx="934">49</cx:pt>
          <cx:pt idx="935">49</cx:pt>
          <cx:pt idx="936">49</cx:pt>
          <cx:pt idx="937">49</cx:pt>
          <cx:pt idx="938">49</cx:pt>
          <cx:pt idx="939">49</cx:pt>
          <cx:pt idx="940">49</cx:pt>
          <cx:pt idx="941">49</cx:pt>
          <cx:pt idx="942">49</cx:pt>
          <cx:pt idx="943">49</cx:pt>
          <cx:pt idx="944">49</cx:pt>
          <cx:pt idx="945">49</cx:pt>
          <cx:pt idx="946">49</cx:pt>
          <cx:pt idx="947">49</cx:pt>
          <cx:pt idx="948">49</cx:pt>
          <cx:pt idx="949">49</cx:pt>
          <cx:pt idx="950">49</cx:pt>
          <cx:pt idx="951">49</cx:pt>
          <cx:pt idx="952">49</cx:pt>
          <cx:pt idx="953">50</cx:pt>
          <cx:pt idx="954">50</cx:pt>
          <cx:pt idx="955">50</cx:pt>
          <cx:pt idx="956">50</cx:pt>
          <cx:pt idx="957">50</cx:pt>
          <cx:pt idx="958">50</cx:pt>
          <cx:pt idx="959">50</cx:pt>
          <cx:pt idx="960">50</cx:pt>
          <cx:pt idx="961">50</cx:pt>
          <cx:pt idx="962">50</cx:pt>
          <cx:pt idx="963">50</cx:pt>
          <cx:pt idx="964">50</cx:pt>
          <cx:pt idx="965">50</cx:pt>
          <cx:pt idx="966">50</cx:pt>
          <cx:pt idx="967">50</cx:pt>
          <cx:pt idx="968">50</cx:pt>
          <cx:pt idx="969">50</cx:pt>
          <cx:pt idx="970">50</cx:pt>
          <cx:pt idx="971">50</cx:pt>
          <cx:pt idx="972">50</cx:pt>
          <cx:pt idx="973">50</cx:pt>
          <cx:pt idx="974">50</cx:pt>
          <cx:pt idx="975">50</cx:pt>
          <cx:pt idx="976">50</cx:pt>
          <cx:pt idx="977">50</cx:pt>
          <cx:pt idx="978">50</cx:pt>
          <cx:pt idx="979">50</cx:pt>
          <cx:pt idx="980">50</cx:pt>
          <cx:pt idx="981">50</cx:pt>
          <cx:pt idx="982">51</cx:pt>
          <cx:pt idx="983">51</cx:pt>
          <cx:pt idx="984">51</cx:pt>
          <cx:pt idx="985">51</cx:pt>
          <cx:pt idx="986">51</cx:pt>
          <cx:pt idx="987">51</cx:pt>
          <cx:pt idx="988">51</cx:pt>
          <cx:pt idx="989">51</cx:pt>
          <cx:pt idx="990">51</cx:pt>
          <cx:pt idx="991">51</cx:pt>
          <cx:pt idx="992">51</cx:pt>
          <cx:pt idx="993">51</cx:pt>
          <cx:pt idx="994">51</cx:pt>
          <cx:pt idx="995">51</cx:pt>
          <cx:pt idx="996">51</cx:pt>
          <cx:pt idx="997">51</cx:pt>
          <cx:pt idx="998">51</cx:pt>
          <cx:pt idx="999">51</cx:pt>
          <cx:pt idx="1000">51</cx:pt>
          <cx:pt idx="1001">51</cx:pt>
          <cx:pt idx="1002">51</cx:pt>
          <cx:pt idx="1003">51</cx:pt>
          <cx:pt idx="1004">51</cx:pt>
          <cx:pt idx="1005">51</cx:pt>
          <cx:pt idx="1006">51</cx:pt>
          <cx:pt idx="1007">51</cx:pt>
          <cx:pt idx="1008">51</cx:pt>
          <cx:pt idx="1009">51</cx:pt>
          <cx:pt idx="1010">51</cx:pt>
          <cx:pt idx="1011">52</cx:pt>
          <cx:pt idx="1012">52</cx:pt>
          <cx:pt idx="1013">52</cx:pt>
          <cx:pt idx="1014">52</cx:pt>
          <cx:pt idx="1015">52</cx:pt>
          <cx:pt idx="1016">52</cx:pt>
          <cx:pt idx="1017">52</cx:pt>
          <cx:pt idx="1018">52</cx:pt>
          <cx:pt idx="1019">52</cx:pt>
          <cx:pt idx="1020">52</cx:pt>
          <cx:pt idx="1021">52</cx:pt>
          <cx:pt idx="1022">52</cx:pt>
          <cx:pt idx="1023">52</cx:pt>
          <cx:pt idx="1024">52</cx:pt>
          <cx:pt idx="1025">52</cx:pt>
          <cx:pt idx="1026">52</cx:pt>
          <cx:pt idx="1027">52</cx:pt>
          <cx:pt idx="1028">52</cx:pt>
          <cx:pt idx="1029">52</cx:pt>
          <cx:pt idx="1030">52</cx:pt>
          <cx:pt idx="1031">52</cx:pt>
          <cx:pt idx="1032">52</cx:pt>
          <cx:pt idx="1033">52</cx:pt>
          <cx:pt idx="1034">52</cx:pt>
          <cx:pt idx="1035">52</cx:pt>
          <cx:pt idx="1036">52</cx:pt>
          <cx:pt idx="1037">52</cx:pt>
          <cx:pt idx="1038">52</cx:pt>
          <cx:pt idx="1039">52</cx:pt>
          <cx:pt idx="1040">53</cx:pt>
          <cx:pt idx="1041">53</cx:pt>
          <cx:pt idx="1042">53</cx:pt>
          <cx:pt idx="1043">53</cx:pt>
          <cx:pt idx="1044">53</cx:pt>
          <cx:pt idx="1045">53</cx:pt>
          <cx:pt idx="1046">53</cx:pt>
          <cx:pt idx="1047">53</cx:pt>
          <cx:pt idx="1048">53</cx:pt>
          <cx:pt idx="1049">53</cx:pt>
          <cx:pt idx="1050">53</cx:pt>
          <cx:pt idx="1051">53</cx:pt>
          <cx:pt idx="1052">53</cx:pt>
          <cx:pt idx="1053">53</cx:pt>
          <cx:pt idx="1054">53</cx:pt>
          <cx:pt idx="1055">53</cx:pt>
          <cx:pt idx="1056">53</cx:pt>
          <cx:pt idx="1057">53</cx:pt>
          <cx:pt idx="1058">53</cx:pt>
          <cx:pt idx="1059">53</cx:pt>
          <cx:pt idx="1060">53</cx:pt>
          <cx:pt idx="1061">53</cx:pt>
          <cx:pt idx="1062">53</cx:pt>
          <cx:pt idx="1063">53</cx:pt>
          <cx:pt idx="1064">53</cx:pt>
          <cx:pt idx="1065">53</cx:pt>
          <cx:pt idx="1066">53</cx:pt>
          <cx:pt idx="1067">53</cx:pt>
          <cx:pt idx="1068">54</cx:pt>
          <cx:pt idx="1069">54</cx:pt>
          <cx:pt idx="1070">54</cx:pt>
          <cx:pt idx="1071">54</cx:pt>
          <cx:pt idx="1072">54</cx:pt>
          <cx:pt idx="1073">54</cx:pt>
          <cx:pt idx="1074">54</cx:pt>
          <cx:pt idx="1075">54</cx:pt>
          <cx:pt idx="1076">54</cx:pt>
          <cx:pt idx="1077">54</cx:pt>
          <cx:pt idx="1078">54</cx:pt>
          <cx:pt idx="1079">54</cx:pt>
          <cx:pt idx="1080">54</cx:pt>
          <cx:pt idx="1081">54</cx:pt>
          <cx:pt idx="1082">54</cx:pt>
          <cx:pt idx="1083">54</cx:pt>
          <cx:pt idx="1084">54</cx:pt>
          <cx:pt idx="1085">54</cx:pt>
          <cx:pt idx="1086">54</cx:pt>
          <cx:pt idx="1087">54</cx:pt>
          <cx:pt idx="1088">54</cx:pt>
          <cx:pt idx="1089">54</cx:pt>
          <cx:pt idx="1090">54</cx:pt>
          <cx:pt idx="1091">54</cx:pt>
          <cx:pt idx="1092">54</cx:pt>
          <cx:pt idx="1093">54</cx:pt>
          <cx:pt idx="1094">54</cx:pt>
          <cx:pt idx="1095">54</cx:pt>
          <cx:pt idx="1096">55</cx:pt>
          <cx:pt idx="1097">55</cx:pt>
          <cx:pt idx="1098">55</cx:pt>
          <cx:pt idx="1099">55</cx:pt>
          <cx:pt idx="1100">55</cx:pt>
          <cx:pt idx="1101">55</cx:pt>
          <cx:pt idx="1102">55</cx:pt>
          <cx:pt idx="1103">55</cx:pt>
          <cx:pt idx="1104">55</cx:pt>
          <cx:pt idx="1105">55</cx:pt>
          <cx:pt idx="1106">55</cx:pt>
          <cx:pt idx="1107">55</cx:pt>
          <cx:pt idx="1108">55</cx:pt>
          <cx:pt idx="1109">55</cx:pt>
          <cx:pt idx="1110">55</cx:pt>
          <cx:pt idx="1111">55</cx:pt>
          <cx:pt idx="1112">55</cx:pt>
          <cx:pt idx="1113">55</cx:pt>
          <cx:pt idx="1114">55</cx:pt>
          <cx:pt idx="1115">55</cx:pt>
          <cx:pt idx="1116">55</cx:pt>
          <cx:pt idx="1117">55</cx:pt>
          <cx:pt idx="1118">55</cx:pt>
          <cx:pt idx="1119">55</cx:pt>
          <cx:pt idx="1120">55</cx:pt>
          <cx:pt idx="1121">55</cx:pt>
          <cx:pt idx="1122">56</cx:pt>
          <cx:pt idx="1123">56</cx:pt>
          <cx:pt idx="1124">56</cx:pt>
          <cx:pt idx="1125">56</cx:pt>
          <cx:pt idx="1126">56</cx:pt>
          <cx:pt idx="1127">56</cx:pt>
          <cx:pt idx="1128">56</cx:pt>
          <cx:pt idx="1129">56</cx:pt>
          <cx:pt idx="1130">56</cx:pt>
          <cx:pt idx="1131">56</cx:pt>
          <cx:pt idx="1132">56</cx:pt>
          <cx:pt idx="1133">56</cx:pt>
          <cx:pt idx="1134">56</cx:pt>
          <cx:pt idx="1135">56</cx:pt>
          <cx:pt idx="1136">56</cx:pt>
          <cx:pt idx="1137">56</cx:pt>
          <cx:pt idx="1138">56</cx:pt>
          <cx:pt idx="1139">56</cx:pt>
          <cx:pt idx="1140">56</cx:pt>
          <cx:pt idx="1141">56</cx:pt>
          <cx:pt idx="1142">56</cx:pt>
          <cx:pt idx="1143">56</cx:pt>
          <cx:pt idx="1144">56</cx:pt>
          <cx:pt idx="1145">56</cx:pt>
          <cx:pt idx="1146">56</cx:pt>
          <cx:pt idx="1147">56</cx:pt>
          <cx:pt idx="1148">57</cx:pt>
          <cx:pt idx="1149">57</cx:pt>
          <cx:pt idx="1150">57</cx:pt>
          <cx:pt idx="1151">57</cx:pt>
          <cx:pt idx="1152">57</cx:pt>
          <cx:pt idx="1153">57</cx:pt>
          <cx:pt idx="1154">57</cx:pt>
          <cx:pt idx="1155">57</cx:pt>
          <cx:pt idx="1156">57</cx:pt>
          <cx:pt idx="1157">57</cx:pt>
          <cx:pt idx="1158">57</cx:pt>
          <cx:pt idx="1159">57</cx:pt>
          <cx:pt idx="1160">57</cx:pt>
          <cx:pt idx="1161">57</cx:pt>
          <cx:pt idx="1162">57</cx:pt>
          <cx:pt idx="1163">57</cx:pt>
          <cx:pt idx="1164">57</cx:pt>
          <cx:pt idx="1165">57</cx:pt>
          <cx:pt idx="1166">57</cx:pt>
          <cx:pt idx="1167">57</cx:pt>
          <cx:pt idx="1168">57</cx:pt>
          <cx:pt idx="1169">57</cx:pt>
          <cx:pt idx="1170">57</cx:pt>
          <cx:pt idx="1171">57</cx:pt>
          <cx:pt idx="1172">57</cx:pt>
          <cx:pt idx="1173">57</cx:pt>
          <cx:pt idx="1174">58</cx:pt>
          <cx:pt idx="1175">58</cx:pt>
          <cx:pt idx="1176">58</cx:pt>
          <cx:pt idx="1177">58</cx:pt>
          <cx:pt idx="1178">58</cx:pt>
          <cx:pt idx="1179">58</cx:pt>
          <cx:pt idx="1180">58</cx:pt>
          <cx:pt idx="1181">58</cx:pt>
          <cx:pt idx="1182">58</cx:pt>
          <cx:pt idx="1183">58</cx:pt>
          <cx:pt idx="1184">58</cx:pt>
          <cx:pt idx="1185">58</cx:pt>
          <cx:pt idx="1186">58</cx:pt>
          <cx:pt idx="1187">58</cx:pt>
          <cx:pt idx="1188">58</cx:pt>
          <cx:pt idx="1189">58</cx:pt>
          <cx:pt idx="1190">58</cx:pt>
          <cx:pt idx="1191">58</cx:pt>
          <cx:pt idx="1192">58</cx:pt>
          <cx:pt idx="1193">58</cx:pt>
          <cx:pt idx="1194">58</cx:pt>
          <cx:pt idx="1195">58</cx:pt>
          <cx:pt idx="1196">58</cx:pt>
          <cx:pt idx="1197">58</cx:pt>
          <cx:pt idx="1198">58</cx:pt>
          <cx:pt idx="1199">59</cx:pt>
          <cx:pt idx="1200">59</cx:pt>
          <cx:pt idx="1201">59</cx:pt>
          <cx:pt idx="1202">59</cx:pt>
          <cx:pt idx="1203">59</cx:pt>
          <cx:pt idx="1204">59</cx:pt>
          <cx:pt idx="1205">59</cx:pt>
          <cx:pt idx="1206">59</cx:pt>
          <cx:pt idx="1207">59</cx:pt>
          <cx:pt idx="1208">59</cx:pt>
          <cx:pt idx="1209">59</cx:pt>
          <cx:pt idx="1210">59</cx:pt>
          <cx:pt idx="1211">59</cx:pt>
          <cx:pt idx="1212">59</cx:pt>
          <cx:pt idx="1213">59</cx:pt>
          <cx:pt idx="1214">59</cx:pt>
          <cx:pt idx="1215">59</cx:pt>
          <cx:pt idx="1216">59</cx:pt>
          <cx:pt idx="1217">59</cx:pt>
          <cx:pt idx="1218">59</cx:pt>
          <cx:pt idx="1219">59</cx:pt>
          <cx:pt idx="1220">59</cx:pt>
          <cx:pt idx="1221">59</cx:pt>
          <cx:pt idx="1222">59</cx:pt>
          <cx:pt idx="1223">59</cx:pt>
          <cx:pt idx="1224">60</cx:pt>
          <cx:pt idx="1225">60</cx:pt>
          <cx:pt idx="1226">60</cx:pt>
          <cx:pt idx="1227">60</cx:pt>
          <cx:pt idx="1228">60</cx:pt>
          <cx:pt idx="1229">60</cx:pt>
          <cx:pt idx="1230">60</cx:pt>
          <cx:pt idx="1231">60</cx:pt>
          <cx:pt idx="1232">60</cx:pt>
          <cx:pt idx="1233">60</cx:pt>
          <cx:pt idx="1234">60</cx:pt>
          <cx:pt idx="1235">60</cx:pt>
          <cx:pt idx="1236">60</cx:pt>
          <cx:pt idx="1237">60</cx:pt>
          <cx:pt idx="1238">60</cx:pt>
          <cx:pt idx="1239">60</cx:pt>
          <cx:pt idx="1240">60</cx:pt>
          <cx:pt idx="1241">60</cx:pt>
          <cx:pt idx="1242">60</cx:pt>
          <cx:pt idx="1243">60</cx:pt>
          <cx:pt idx="1244">60</cx:pt>
          <cx:pt idx="1245">60</cx:pt>
          <cx:pt idx="1246">60</cx:pt>
          <cx:pt idx="1247">61</cx:pt>
          <cx:pt idx="1248">61</cx:pt>
          <cx:pt idx="1249">61</cx:pt>
          <cx:pt idx="1250">61</cx:pt>
          <cx:pt idx="1251">61</cx:pt>
          <cx:pt idx="1252">61</cx:pt>
          <cx:pt idx="1253">61</cx:pt>
          <cx:pt idx="1254">61</cx:pt>
          <cx:pt idx="1255">61</cx:pt>
          <cx:pt idx="1256">61</cx:pt>
          <cx:pt idx="1257">61</cx:pt>
          <cx:pt idx="1258">61</cx:pt>
          <cx:pt idx="1259">61</cx:pt>
          <cx:pt idx="1260">61</cx:pt>
          <cx:pt idx="1261">61</cx:pt>
          <cx:pt idx="1262">61</cx:pt>
          <cx:pt idx="1263">61</cx:pt>
          <cx:pt idx="1264">61</cx:pt>
          <cx:pt idx="1265">61</cx:pt>
          <cx:pt idx="1266">61</cx:pt>
          <cx:pt idx="1267">61</cx:pt>
          <cx:pt idx="1268">61</cx:pt>
          <cx:pt idx="1269">61</cx:pt>
          <cx:pt idx="1270">62</cx:pt>
          <cx:pt idx="1271">62</cx:pt>
          <cx:pt idx="1272">62</cx:pt>
          <cx:pt idx="1273">62</cx:pt>
          <cx:pt idx="1274">62</cx:pt>
          <cx:pt idx="1275">62</cx:pt>
          <cx:pt idx="1276">62</cx:pt>
          <cx:pt idx="1277">62</cx:pt>
          <cx:pt idx="1278">62</cx:pt>
          <cx:pt idx="1279">62</cx:pt>
          <cx:pt idx="1280">62</cx:pt>
          <cx:pt idx="1281">62</cx:pt>
          <cx:pt idx="1282">62</cx:pt>
          <cx:pt idx="1283">62</cx:pt>
          <cx:pt idx="1284">62</cx:pt>
          <cx:pt idx="1285">62</cx:pt>
          <cx:pt idx="1286">62</cx:pt>
          <cx:pt idx="1287">62</cx:pt>
          <cx:pt idx="1288">62</cx:pt>
          <cx:pt idx="1289">62</cx:pt>
          <cx:pt idx="1290">62</cx:pt>
          <cx:pt idx="1291">62</cx:pt>
          <cx:pt idx="1292">62</cx:pt>
          <cx:pt idx="1293">63</cx:pt>
          <cx:pt idx="1294">63</cx:pt>
          <cx:pt idx="1295">63</cx:pt>
          <cx:pt idx="1296">63</cx:pt>
          <cx:pt idx="1297">63</cx:pt>
          <cx:pt idx="1298">63</cx:pt>
          <cx:pt idx="1299">63</cx:pt>
          <cx:pt idx="1300">63</cx:pt>
          <cx:pt idx="1301">63</cx:pt>
          <cx:pt idx="1302">63</cx:pt>
          <cx:pt idx="1303">63</cx:pt>
          <cx:pt idx="1304">63</cx:pt>
          <cx:pt idx="1305">63</cx:pt>
          <cx:pt idx="1306">63</cx:pt>
          <cx:pt idx="1307">63</cx:pt>
          <cx:pt idx="1308">63</cx:pt>
          <cx:pt idx="1309">63</cx:pt>
          <cx:pt idx="1310">63</cx:pt>
          <cx:pt idx="1311">63</cx:pt>
          <cx:pt idx="1312">63</cx:pt>
          <cx:pt idx="1313">63</cx:pt>
          <cx:pt idx="1314">63</cx:pt>
          <cx:pt idx="1315">63</cx:pt>
          <cx:pt idx="1316">64</cx:pt>
          <cx:pt idx="1317">64</cx:pt>
          <cx:pt idx="1318">64</cx:pt>
          <cx:pt idx="1319">64</cx:pt>
          <cx:pt idx="1320">64</cx:pt>
          <cx:pt idx="1321">64</cx:pt>
          <cx:pt idx="1322">64</cx:pt>
          <cx:pt idx="1323">64</cx:pt>
          <cx:pt idx="1324">64</cx:pt>
          <cx:pt idx="1325">64</cx:pt>
          <cx:pt idx="1326">64</cx:pt>
          <cx:pt idx="1327">64</cx:pt>
          <cx:pt idx="1328">64</cx:pt>
          <cx:pt idx="1329">64</cx:pt>
          <cx:pt idx="1330">64</cx:pt>
          <cx:pt idx="1331">64</cx:pt>
          <cx:pt idx="1332">64</cx:pt>
          <cx:pt idx="1333">64</cx:pt>
          <cx:pt idx="1334">64</cx:pt>
          <cx:pt idx="1335">64</cx:pt>
          <cx:pt idx="1336">64</cx:pt>
          <cx:pt idx="1337">64</cx:pt>
        </cx:lvl>
      </cx:numDim>
    </cx:data>
  </cx:chartData>
  <cx:chart>
    <cx:title pos="t" align="ctr" overlay="0"/>
    <cx:plotArea>
      <cx:plotAreaRegion>
        <cx:series layoutId="boxWhisker" uniqueId="{8DD8A6D7-F0BB-47E3-8EDF-AD0C1374F26D}">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insurance!$C$2:$C$1339</cx:f>
        <cx:lvl ptCount="1338" formatCode="General">
          <cx:pt idx="0">33.770000000000003</cx:pt>
          <cx:pt idx="1">34.100000000000001</cx:pt>
          <cx:pt idx="2">26.315000000000001</cx:pt>
          <cx:pt idx="3">38.664999999999999</cx:pt>
          <cx:pt idx="4">35.625</cx:pt>
          <cx:pt idx="5">31.68</cx:pt>
          <cx:pt idx="6">30.114999999999998</cx:pt>
          <cx:pt idx="7">23.75</cx:pt>
          <cx:pt idx="8">25.175000000000001</cx:pt>
          <cx:pt idx="9">36.850000000000001</cx:pt>
          <cx:pt idx="10">15.960000000000001</cx:pt>
          <cx:pt idx="11">38.280000000000001</cx:pt>
          <cx:pt idx="12">34.43</cx:pt>
          <cx:pt idx="13">26.73</cx:pt>
          <cx:pt idx="14">17.289999999999999</cx:pt>
          <cx:pt idx="15">29.370000000000001</cx:pt>
          <cx:pt idx="16">22.989999999999998</cx:pt>
          <cx:pt idx="17">38.280000000000001</cx:pt>
          <cx:pt idx="18">20.789999999999999</cx:pt>
          <cx:pt idx="19">30.399999999999999</cx:pt>
          <cx:pt idx="20">38.170000000000002</cx:pt>
          <cx:pt idx="21">29.164999999999999</cx:pt>
          <cx:pt idx="22">43.009999999999998</cx:pt>
          <cx:pt idx="23">24.09</cx:pt>
          <cx:pt idx="24">30.114999999999998</cx:pt>
          <cx:pt idx="25">31.350000000000001</cx:pt>
          <cx:pt idx="26">25.079999999999998</cx:pt>
          <cx:pt idx="27">33.880000000000003</cx:pt>
          <cx:pt idx="28">25.460000000000001</cx:pt>
          <cx:pt idx="29">32.119999999999997</cx:pt>
          <cx:pt idx="30">37.289999999999999</cx:pt>
          <cx:pt idx="31">39.159999999999997</cx:pt>
          <cx:pt idx="32">33.155000000000001</cx:pt>
          <cx:pt idx="33">33.534999999999997</cx:pt>
          <cx:pt idx="34">28.5</cx:pt>
          <cx:pt idx="35">33.659999999999997</cx:pt>
          <cx:pt idx="36">35.200000000000003</cx:pt>
          <cx:pt idx="37">40.280000000000001</cx:pt>
          <cx:pt idx="38">38.170000000000002</cx:pt>
          <cx:pt idx="39">41.140000000000001</cx:pt>
          <cx:pt idx="40">42.240000000000002</cx:pt>
          <cx:pt idx="41">30.140000000000001</cx:pt>
          <cx:pt idx="42">31.129999999999999</cx:pt>
          <cx:pt idx="43">37.289999999999999</cx:pt>
          <cx:pt idx="44">40.259999999999998</cx:pt>
          <cx:pt idx="45">31.73</cx:pt>
          <cx:pt idx="46">26.18</cx:pt>
          <cx:pt idx="47">23.210000000000001</cx:pt>
          <cx:pt idx="48">40.185000000000002</cx:pt>
          <cx:pt idx="49">23.32</cx:pt>
          <cx:pt idx="50">21.565000000000001</cx:pt>
          <cx:pt idx="51">23.085000000000001</cx:pt>
          <cx:pt idx="52">21.780000000000001</cx:pt>
          <cx:pt idx="53">31.350000000000001</cx:pt>
          <cx:pt idx="54">30.305</cx:pt>
          <cx:pt idx="55">28.215</cx:pt>
          <cx:pt idx="56">27.359999999999999</cx:pt>
          <cx:pt idx="57">27.280000000000001</cx:pt>
          <cx:pt idx="58">21.469999999999999</cx:pt>
          <cx:pt idx="59">39.140000000000001</cx:pt>
          <cx:pt idx="60">33.329999999999998</cx:pt>
          <cx:pt idx="61">39.82</cx:pt>
          <cx:pt idx="62">21.66</cx:pt>
          <cx:pt idx="63">30.030000000000001</cx:pt>
          <cx:pt idx="64">26.125</cx:pt>
          <cx:pt idx="65">28.309999999999999</cx:pt>
          <cx:pt idx="66">53.130000000000003</cx:pt>
          <cx:pt idx="67">31.920000000000002</cx:pt>
          <cx:pt idx="68">36.850000000000001</cx:pt>
          <cx:pt idx="69">27.899999999999999</cx:pt>
          <cx:pt idx="70">24.600000000000001</cx:pt>
          <cx:pt idx="71">28.600000000000001</cx:pt>
          <cx:pt idx="72">20.425000000000001</cx:pt>
          <cx:pt idx="73">28.899999999999999</cx:pt>
          <cx:pt idx="74">28.399999999999999</cx:pt>
          <cx:pt idx="75">28.300000000000001</cx:pt>
          <cx:pt idx="76">25.555</cx:pt>
          <cx:pt idx="77">34.100000000000001</cx:pt>
          <cx:pt idx="78">28.399999999999999</cx:pt>
          <cx:pt idx="79">31.824999999999999</cx:pt>
          <cx:pt idx="80">30.59</cx:pt>
          <cx:pt idx="81">32.109999999999999</cx:pt>
          <cx:pt idx="82">34.799999999999997</cx:pt>
          <cx:pt idx="83">17.800000000000001</cx:pt>
          <cx:pt idx="84">29.07</cx:pt>
          <cx:pt idx="85">20.899999999999999</cx:pt>
          <cx:pt idx="86">31.920000000000002</cx:pt>
          <cx:pt idx="87">36.954999999999998</cx:pt>
          <cx:pt idx="88">20.614999999999998</cx:pt>
          <cx:pt idx="89">27.699999999999999</cx:pt>
          <cx:pt idx="90">24.699999999999999</cx:pt>
          <cx:pt idx="91">27.835000000000001</cx:pt>
          <cx:pt idx="92">21.699999999999999</cx:pt>
          <cx:pt idx="93">34.399999999999999</cx:pt>
          <cx:pt idx="94">37.43</cx:pt>
          <cx:pt idx="95">17.48</cx:pt>
          <cx:pt idx="96">35.149999999999999</cx:pt>
          <cx:pt idx="97">33.100000000000001</cx:pt>
          <cx:pt idx="98">25.175000000000001</cx:pt>
          <cx:pt idx="99">29.800000000000001</cx:pt>
          <cx:pt idx="100">28.699999999999999</cx:pt>
          <cx:pt idx="101">32.899999999999999</cx:pt>
          <cx:pt idx="102">30.25</cx:pt>
          <cx:pt idx="103">30.399999999999999</cx:pt>
          <cx:pt idx="104">30.59</cx:pt>
          <cx:pt idx="105">35.530000000000001</cx:pt>
          <cx:pt idx="106">30.495000000000001</cx:pt>
          <cx:pt idx="107">30.59</cx:pt>
          <cx:pt idx="108">20.699999999999999</cx:pt>
          <cx:pt idx="109">28.309999999999999</cx:pt>
          <cx:pt idx="110">33.109999999999999</cx:pt>
          <cx:pt idx="111">24.510000000000002</cx:pt>
          <cx:pt idx="112">20.300000000000001</cx:pt>
          <cx:pt idx="113">35.399999999999999</cx:pt>
          <cx:pt idx="114">21.754999999999999</cx:pt>
          <cx:pt idx="115">28.879999999999999</cx:pt>
          <cx:pt idx="116">27.600000000000001</cx:pt>
          <cx:pt idx="117">36.575000000000003</cx:pt>
          <cx:pt idx="118">25.555</cx:pt>
          <cx:pt idx="119">22.515000000000001</cx:pt>
          <cx:pt idx="120">23.399999999999999</cx:pt>
          <cx:pt idx="121">22.609999999999999</cx:pt>
          <cx:pt idx="122">39.615000000000002</cx:pt>
          <cx:pt idx="123">40.5</cx:pt>
          <cx:pt idx="124">24.605</cx:pt>
          <cx:pt idx="125">26.030000000000001</cx:pt>
          <cx:pt idx="126">27.265000000000001</cx:pt>
          <cx:pt idx="127">18.600000000000001</cx:pt>
          <cx:pt idx="128">32.490000000000002</cx:pt>
          <cx:pt idx="129">44.880000000000003</cx:pt>
          <cx:pt idx="130">27.93</cx:pt>
          <cx:pt idx="131">30.02</cx:pt>
          <cx:pt idx="132">19.800000000000001</cx:pt>
          <cx:pt idx="133">34.899999999999999</cx:pt>
          <cx:pt idx="134">25.745000000000001</cx:pt>
          <cx:pt idx="135">34.700000000000003</cx:pt>
          <cx:pt idx="136">20.600000000000001</cx:pt>
          <cx:pt idx="137">22.420000000000002</cx:pt>
          <cx:pt idx="138">28.024999999999999</cx:pt>
          <cx:pt idx="139">28.975000000000001</cx:pt>
          <cx:pt idx="140">28.785</cx:pt>
          <cx:pt idx="141">37</cx:pt>
          <cx:pt idx="142">33</cx:pt>
          <cx:pt idx="143">26.84</cx:pt>
          <cx:pt idx="144">33.329999999999998</cx:pt>
          <cx:pt idx="145">29.734999999999999</cx:pt>
          <cx:pt idx="146">27.93</cx:pt>
          <cx:pt idx="147">35.310000000000002</cx:pt>
          <cx:pt idx="148">31.789999999999999</cx:pt>
          <cx:pt idx="149">31.129999999999999</cx:pt>
          <cx:pt idx="150">33</cx:pt>
          <cx:pt idx="151">32.395000000000003</cx:pt>
          <cx:pt idx="152">40.469999999999999</cx:pt>
          <cx:pt idx="153">31.460000000000001</cx:pt>
          <cx:pt idx="154">29.600000000000001</cx:pt>
          <cx:pt idx="155">30.114999999999998</cx:pt>
          <cx:pt idx="156">30.684999999999999</cx:pt>
          <cx:pt idx="157">31.920000000000002</cx:pt>
          <cx:pt idx="158">30.59</cx:pt>
          <cx:pt idx="159">35.625</cx:pt>
          <cx:pt idx="160">24.420000000000002</cx:pt>
          <cx:pt idx="161">21.800000000000001</cx:pt>
          <cx:pt idx="162">27.300000000000001</cx:pt>
          <cx:pt idx="163">33.299999999999997</cx:pt>
          <cx:pt idx="164">39.399999999999999</cx:pt>
          <cx:pt idx="165">22</cx:pt>
          <cx:pt idx="166">33.630000000000003</cx:pt>
          <cx:pt idx="167">35.530000000000001</cx:pt>
          <cx:pt idx="168">39.490000000000002</cx:pt>
          <cx:pt idx="169">35.719999999999999</cx:pt>
          <cx:pt idx="170">26.399999999999999</cx:pt>
          <cx:pt idx="171">21.890000000000001</cx:pt>
          <cx:pt idx="172">31.02</cx:pt>
          <cx:pt idx="173">16.815000000000001</cx:pt>
          <cx:pt idx="174">36.850000000000001</cx:pt>
          <cx:pt idx="175">25.699999999999999</cx:pt>
          <cx:pt idx="176">23.75</cx:pt>
          <cx:pt idx="177">20.234999999999999</cx:pt>
          <cx:pt idx="178">21.850000000000001</cx:pt>
          <cx:pt idx="179">17.399999999999999</cx:pt>
          <cx:pt idx="180">27.359999999999999</cx:pt>
          <cx:pt idx="181">34.869999999999997</cx:pt>
          <cx:pt idx="182">28.975000000000001</cx:pt>
          <cx:pt idx="183">36.859999999999999</cx:pt>
          <cx:pt idx="184">22.300000000000001</cx:pt>
          <cx:pt idx="185">31.100000000000001</cx:pt>
          <cx:pt idx="186">22.135000000000002</cx:pt>
          <cx:pt idx="187">25.745000000000001</cx:pt>
          <cx:pt idx="188">32.68</cx:pt>
          <cx:pt idx="189">34.600000000000001</cx:pt>
          <cx:pt idx="190">31.254999999999999</cx:pt>
          <cx:pt idx="191">26.030000000000001</cx:pt>
          <cx:pt idx="192">23.210000000000001</cx:pt>
          <cx:pt idx="193">25.800000000000001</cx:pt>
          <cx:pt idx="194">35.600000000000001</cx:pt>
          <cx:pt idx="195">39.805</cx:pt>
          <cx:pt idx="196">37.619999999999997</cx:pt>
          <cx:pt idx="197">28.050000000000001</cx:pt>
          <cx:pt idx="198">25.175000000000001</cx:pt>
          <cx:pt idx="199">36</cx:pt>
          <cx:pt idx="200">19.949999999999999</cx:pt>
          <cx:pt idx="201">24.300000000000001</cx:pt>
          <cx:pt idx="202">28.82</cx:pt>
          <cx:pt idx="203">31.73</cx:pt>
          <cx:pt idx="204">31.350000000000001</cx:pt>
          <cx:pt idx="205">26.84</cx:pt>
          <cx:pt idx="206">34.579999999999998</cx:pt>
          <cx:pt idx="207">23.18</cx:pt>
          <cx:pt idx="208">34.799999999999997</cx:pt>
          <cx:pt idx="209">39.5</cx:pt>
          <cx:pt idx="210">28.309999999999999</cx:pt>
          <cx:pt idx="211">20.234999999999999</cx:pt>
          <cx:pt idx="212">31.02</cx:pt>
          <cx:pt idx="213">37.07</cx:pt>
          <cx:pt idx="214">28.879999999999999</cx:pt>
          <cx:pt idx="215">52.579999999999998</cx:pt>
          <cx:pt idx="216">30.399999999999999</cx:pt>
          <cx:pt idx="217">33.770000000000003</cx:pt>
          <cx:pt idx="218">27.100000000000001</cx:pt>
          <cx:pt idx="219">32.109999999999999</cx:pt>
          <cx:pt idx="220">21.280000000000001</cx:pt>
          <cx:pt idx="221">30.399999999999999</cx:pt>
          <cx:pt idx="222">34.399999999999999</cx:pt>
          <cx:pt idx="223">23.844999999999999</cx:pt>
          <cx:pt idx="224">17.385000000000002</cx:pt>
          <cx:pt idx="225">36.670000000000002</cx:pt>
          <cx:pt idx="226">41.909999999999997</cx:pt>
          <cx:pt idx="227">28.309999999999999</cx:pt>
          <cx:pt idx="228">32.560000000000002</cx:pt>
          <cx:pt idx="229">34.960000000000001</cx:pt>
          <cx:pt idx="230">39.270000000000003</cx:pt>
          <cx:pt idx="231">31.73</cx:pt>
          <cx:pt idx="232">35.200000000000003</cx:pt>
          <cx:pt idx="233">26.510000000000002</cx:pt>
          <cx:pt idx="234">37.100000000000001</cx:pt>
          <cx:pt idx="235">32.780000000000001</cx:pt>
          <cx:pt idx="236">50.380000000000003</cx:pt>
          <cx:pt idx="237">28.120000000000001</cx:pt>
          <cx:pt idx="238">27.359999999999999</cx:pt>
          <cx:pt idx="239">18.715</cx:pt>
          <cx:pt idx="240">32.700000000000003</cx:pt>
          <cx:pt idx="241">24.510000000000002</cx:pt>
          <cx:pt idx="242">31.399999999999999</cx:pt>
          <cx:pt idx="243">42.75</cx:pt>
          <cx:pt idx="244">23.18</cx:pt>
          <cx:pt idx="245">34.865000000000002</cx:pt>
          <cx:pt idx="246">28.489999999999998</cx:pt>
          <cx:pt idx="247">28</cx:pt>
          <cx:pt idx="248">24.225000000000001</cx:pt>
          <cx:pt idx="249">33.399999999999999</cx:pt>
          <cx:pt idx="250">26.600000000000001</cx:pt>
          <cx:pt idx="251">33.344999999999999</cx:pt>
          <cx:pt idx="252">28.5</cx:pt>
          <cx:pt idx="253">23.210000000000001</cx:pt>
          <cx:pt idx="254">35.859999999999999</cx:pt>
          <cx:pt idx="255">27.600000000000001</cx:pt>
          <cx:pt idx="256">40.149999999999999</cx:pt>
          <cx:pt idx="257">30.210000000000001</cx:pt>
          <cx:pt idx="258">23.399999999999999</cx:pt>
          <cx:pt idx="259">28.5</cx:pt>
          <cx:pt idx="260">25.27</cx:pt>
          <cx:pt idx="261">29.300000000000001</cx:pt>
          <cx:pt idx="262">23.655000000000001</cx:pt>
          <cx:pt idx="263">22.600000000000001</cx:pt>
          <cx:pt idx="264">30.100000000000001</cx:pt>
          <cx:pt idx="265">33.630000000000003</cx:pt>
          <cx:pt idx="266">24.225000000000001</cx:pt>
          <cx:pt idx="267">33.990000000000002</cx:pt>
          <cx:pt idx="268">26.789999999999999</cx:pt>
          <cx:pt idx="269">20.52</cx:pt>
          <cx:pt idx="270">32.700000000000003</cx:pt>
          <cx:pt idx="271">25.800000000000001</cx:pt>
          <cx:pt idx="272">39.490000000000002</cx:pt>
          <cx:pt idx="273">32.009999999999998</cx:pt>
          <cx:pt idx="274">29.925000000000001</cx:pt>
          <cx:pt idx="275">29.829999999999998</cx:pt>
          <cx:pt idx="276">31.065000000000001</cx:pt>
          <cx:pt idx="277">27.719999999999999</cx:pt>
          <cx:pt idx="278">26.219999999999999</cx:pt>
          <cx:pt idx="279">33.659999999999997</cx:pt>
          <cx:pt idx="280">25.739999999999998</cx:pt>
          <cx:pt idx="281">27.550000000000001</cx:pt>
          <cx:pt idx="282">45.539999999999999</cx:pt>
          <cx:pt idx="283">26.800000000000001</cx:pt>
          <cx:pt idx="284">23.899999999999999</cx:pt>
          <cx:pt idx="285">30.59</cx:pt>
          <cx:pt idx="286">35.625</cx:pt>
          <cx:pt idx="287">28.594999999999999</cx:pt>
          <cx:pt idx="288">41.325000000000003</cx:pt>
          <cx:pt idx="289">23.465</cx:pt>
          <cx:pt idx="290">25.84</cx:pt>
          <cx:pt idx="291">24.129999999999999</cx:pt>
          <cx:pt idx="292">32.229999999999997</cx:pt>
          <cx:pt idx="293">24.300000000000001</cx:pt>
          <cx:pt idx="294">26.695</cx:pt>
          <cx:pt idx="295">29.699999999999999</cx:pt>
          <cx:pt idx="296">24.984999999999999</cx:pt>
          <cx:pt idx="297">22.515000000000001</cx:pt>
          <cx:pt idx="298">33.990000000000002</cx:pt>
          <cx:pt idx="299">33.329999999999998</cx:pt>
          <cx:pt idx="300">30.300000000000001</cx:pt>
          <cx:pt idx="301">42.130000000000003</cx:pt>
          <cx:pt idx="302">34.484999999999999</cx:pt>
          <cx:pt idx="303">26.789999999999999</cx:pt>
          <cx:pt idx="304">20.800000000000001</cx:pt>
          <cx:pt idx="305">30.199999999999999</cx:pt>
          <cx:pt idx="306">20.800000000000001</cx:pt>
          <cx:pt idx="307">30.875</cx:pt>
          <cx:pt idx="308">28.785</cx:pt>
          <cx:pt idx="309">32.490000000000002</cx:pt>
          <cx:pt idx="310">29.920000000000002</cx:pt>
          <cx:pt idx="311">29.920000000000002</cx:pt>
          <cx:pt idx="312">29.640000000000001</cx:pt>
          <cx:pt idx="313">32.899999999999999</cx:pt>
          <cx:pt idx="314">22.609999999999999</cx:pt>
          <cx:pt idx="315">17.195</cx:pt>
          <cx:pt idx="316">29.449999999999999</cx:pt>
          <cx:pt idx="317">42.399999999999999</cx:pt>
          <cx:pt idx="318">40.185000000000002</cx:pt>
          <cx:pt idx="319">23.699999999999999</cx:pt>
          <cx:pt idx="320">17.670000000000002</cx:pt>
          <cx:pt idx="321">29.48</cx:pt>
          <cx:pt idx="322">27.265000000000001</cx:pt>
          <cx:pt idx="323">29.355</cx:pt>
          <cx:pt idx="324">46.530000000000001</cx:pt>
          <cx:pt idx="325">35.420000000000002</cx:pt>
          <cx:pt idx="326">29.149999999999999</cx:pt>
          <cx:pt idx="327">19.800000000000001</cx:pt>
          <cx:pt idx="328">34.200000000000003</cx:pt>
          <cx:pt idx="329">30</cx:pt>
          <cx:pt idx="330">22.23</cx:pt>
          <cx:pt idx="331">31.065000000000001</cx:pt>
          <cx:pt idx="332">33.914999999999999</cx:pt>
          <cx:pt idx="333">27.059999999999999</cx:pt>
          <cx:pt idx="334">42.130000000000003</cx:pt>
          <cx:pt idx="335">24.75</cx:pt>
          <cx:pt idx="336">18.905000000000001</cx:pt>
          <cx:pt idx="337">36.079999999999998</cx:pt>
          <cx:pt idx="338">23.100000000000001</cx:pt>
          <cx:pt idx="339">30.300000000000001</cx:pt>
          <cx:pt idx="340">31.399999999999999</cx:pt>
          <cx:pt idx="341">23.210000000000001</cx:pt>
          <cx:pt idx="342">17.954999999999998</cx:pt>
          <cx:pt idx="343">30.399999999999999</cx:pt>
          <cx:pt idx="344">32.670000000000002</cx:pt>
          <cx:pt idx="345">33.659999999999997</cx:pt>
          <cx:pt idx="346">30.5</cx:pt>
          <cx:pt idx="347">25.175000000000001</cx:pt>
          <cx:pt idx="348">33.155000000000001</cx:pt>
          <cx:pt idx="349">31.129999999999999</cx:pt>
          <cx:pt idx="350">34.799999999999997</cx:pt>
          <cx:pt idx="351">29.149999999999999</cx:pt>
          <cx:pt idx="352">26.030000000000001</cx:pt>
          <cx:pt idx="353">28.5</cx:pt>
          <cx:pt idx="354">24.100000000000001</cx:pt>
          <cx:pt idx="355">32.585000000000001</cx:pt>
          <cx:pt idx="356">30.59</cx:pt>
          <cx:pt idx="357">20.045000000000002</cx:pt>
          <cx:pt idx="358">21.469999999999999</cx:pt>
          <cx:pt idx="359">32.395000000000003</cx:pt>
          <cx:pt idx="360">45.899999999999999</cx:pt>
          <cx:pt idx="361">31.254999999999999</cx:pt>
          <cx:pt idx="362">33</cx:pt>
          <cx:pt idx="363">36.399999999999999</cx:pt>
          <cx:pt idx="364">34.770000000000003</cx:pt>
          <cx:pt idx="365">25.934999999999999</cx:pt>
          <cx:pt idx="366">23.98</cx:pt>
          <cx:pt idx="367">37.619999999999997</cx:pt>
          <cx:pt idx="368">28.879999999999999</cx:pt>
          <cx:pt idx="369">38.060000000000002</cx:pt>
          <cx:pt idx="370">33.399999999999999</cx:pt>
          <cx:pt idx="371">33</cx:pt>
          <cx:pt idx="372">27.5</cx:pt>
          <cx:pt idx="373">24.32</cx:pt>
          <cx:pt idx="374">35.435000000000002</cx:pt>
          <cx:pt idx="375">23.800000000000001</cx:pt>
          <cx:pt idx="376">26.98</cx:pt>
          <cx:pt idx="377">30.875</cx:pt>
          <cx:pt idx="378">22.515000000000001</cx:pt>
          <cx:pt idx="379">23.844999999999999</cx:pt>
          <cx:pt idx="380">29.260000000000002</cx:pt>
          <cx:pt idx="381">25.800000000000001</cx:pt>
          <cx:pt idx="382">31.68</cx:pt>
          <cx:pt idx="383">26.315000000000001</cx:pt>
          <cx:pt idx="384">33.82</cx:pt>
          <cx:pt idx="385">33.109999999999999</cx:pt>
          <cx:pt idx="386">24.300000000000001</cx:pt>
          <cx:pt idx="387">37.100000000000001</cx:pt>
          <cx:pt idx="388">17.289999999999999</cx:pt>
          <cx:pt idx="389">26.510000000000002</cx:pt>
          <cx:pt idx="390">29.59</cx:pt>
          <cx:pt idx="391">27.940000000000001</cx:pt>
          <cx:pt idx="392">27.940000000000001</cx:pt>
          <cx:pt idx="393">29.734999999999999</cx:pt>
          <cx:pt idx="394">38.829999999999998</cx:pt>
          <cx:pt idx="395">32.109999999999999</cx:pt>
          <cx:pt idx="396">28.975000000000001</cx:pt>
          <cx:pt idx="397">29.640000000000001</cx:pt>
          <cx:pt idx="398">33.344999999999999</cx:pt>
          <cx:pt idx="399">27.199999999999999</cx:pt>
          <cx:pt idx="400">20.234999999999999</cx:pt>
          <cx:pt idx="401">34.399999999999999</cx:pt>
          <cx:pt idx="402">26.030000000000001</cx:pt>
          <cx:pt idx="403">35.530000000000001</cx:pt>
          <cx:pt idx="404">31.16</cx:pt>
          <cx:pt idx="405">21.754999999999999</cx:pt>
          <cx:pt idx="406">35.5</cx:pt>
          <cx:pt idx="407">22.515000000000001</cx:pt>
          <cx:pt idx="408">25.899999999999999</cx:pt>
          <cx:pt idx="409">22.895</cx:pt>
          <cx:pt idx="410">31.73</cx:pt>
          <cx:pt idx="411">25.600000000000001</cx:pt>
          <cx:pt idx="412">38.939999999999998</cx:pt>
          <cx:pt idx="413">24.600000000000001</cx:pt>
          <cx:pt idx="414">32.109999999999999</cx:pt>
          <cx:pt idx="415">37.289999999999999</cx:pt>
          <cx:pt idx="416">21.850000000000001</cx:pt>
          <cx:pt idx="417">35.299999999999997</cx:pt>
          <cx:pt idx="418">32.399999999999999</cx:pt>
          <cx:pt idx="419">25.460000000000001</cx:pt>
          <cx:pt idx="420">28.690000000000001</cx:pt>
          <cx:pt idx="421">35.530000000000001</cx:pt>
          <cx:pt idx="422">30.899999999999999</cx:pt>
          <cx:pt idx="423">27.645</cx:pt>
          <cx:pt idx="424">33.329999999999998</cx:pt>
          <cx:pt idx="425">27.699999999999999</cx:pt>
          <cx:pt idx="426">24.129999999999999</cx:pt>
          <cx:pt idx="427">28.379999999999999</cx:pt>
          <cx:pt idx="428">43.119999999999997</cx:pt>
          <cx:pt idx="429">37.799999999999997</cx:pt>
          <cx:pt idx="430">31.399999999999999</cx:pt>
          <cx:pt idx="431">31.57</cx:pt>
          <cx:pt idx="432">39.049999999999997</cx:pt>
          <cx:pt idx="433">37.43</cx:pt>
          <cx:pt idx="434">24.399999999999999</cx:pt>
          <cx:pt idx="435">44.219999999999999</cx:pt>
          <cx:pt idx="436">22.895</cx:pt>
          <cx:pt idx="437">28.405000000000001</cx:pt>
          <cx:pt idx="438">22.989999999999998</cx:pt>
          <cx:pt idx="439">27.93</cx:pt>
          <cx:pt idx="440">19.949999999999999</cx:pt>
          <cx:pt idx="441">38.829999999999998</cx:pt>
          <cx:pt idx="442">21.945</cx:pt>
          <cx:pt idx="443">23.655000000000001</cx:pt>
          <cx:pt idx="444">25.739999999999998</cx:pt>
          <cx:pt idx="445">36.299999999999997</cx:pt>
          <cx:pt idx="446">36.630000000000003</cx:pt>
          <cx:pt idx="447">28.5</cx:pt>
          <cx:pt idx="448">26.885000000000002</cx:pt>
          <cx:pt idx="449">38.390000000000001</cx:pt>
          <cx:pt idx="450">34.390000000000001</cx:pt>
          <cx:pt idx="451">20.399999999999999</cx:pt>
          <cx:pt idx="452">28.594999999999999</cx:pt>
          <cx:pt idx="453">32.68</cx:pt>
          <cx:pt idx="454">31.065000000000001</cx:pt>
          <cx:pt idx="455">23.600000000000001</cx:pt>
          <cx:pt idx="456">30.875</cx:pt>
          <cx:pt idx="457">29.100000000000001</cx:pt>
          <cx:pt idx="458">38.094999999999999</cx:pt>
          <cx:pt idx="459">30.495000000000001</cx:pt>
          <cx:pt idx="460">26.620000000000001</cx:pt>
          <cx:pt idx="461">27.645</cx:pt>
          <cx:pt idx="462">29.260000000000002</cx:pt>
          <cx:pt idx="463">39.490000000000002</cx:pt>
          <cx:pt idx="464">25.899999999999999</cx:pt>
          <cx:pt idx="465">29.809999999999999</cx:pt>
          <cx:pt idx="466">32.774999999999999</cx:pt>
          <cx:pt idx="467">21.754999999999999</cx:pt>
          <cx:pt idx="468">25.800000000000001</cx:pt>
          <cx:pt idx="469">31.065000000000001</cx:pt>
          <cx:pt idx="470">25.934999999999999</cx:pt>
          <cx:pt idx="471">28.879999999999999</cx:pt>
          <cx:pt idx="472">17.765000000000001</cx:pt>
          <cx:pt idx="473">37.145000000000003</cx:pt>
          <cx:pt idx="474">29.800000000000001</cx:pt>
          <cx:pt idx="475">33.155000000000001</cx:pt>
          <cx:pt idx="476">30.800000000000001</cx:pt>
          <cx:pt idx="477">37.335000000000001</cx:pt>
          <cx:pt idx="478">30.030000000000001</cx:pt>
          <cx:pt idx="479">46.530000000000001</cx:pt>
          <cx:pt idx="480">44.219999999999999</cx:pt>
          <cx:pt idx="481">28.93</cx:pt>
          <cx:pt idx="482">23.649999999999999</cx:pt>
          <cx:pt idx="483">31.539999999999999</cx:pt>
          <cx:pt idx="484">28.93</cx:pt>
          <cx:pt idx="485">24.600000000000001</cx:pt>
          <cx:pt idx="486">37.18</cx:pt>
          <cx:pt idx="487">33.82</cx:pt>
          <cx:pt idx="488">29.59</cx:pt>
          <cx:pt idx="489">27.835000000000001</cx:pt>
          <cx:pt idx="490">31.5</cx:pt>
          <cx:pt idx="491">41.100000000000001</cx:pt>
          <cx:pt idx="492">35.200000000000003</cx:pt>
          <cx:pt idx="493">33.630000000000003</cx:pt>
          <cx:pt idx="494">20.52</cx:pt>
          <cx:pt idx="495">29.734999999999999</cx:pt>
          <cx:pt idx="496">28.120000000000001</cx:pt>
          <cx:pt idx="497">22.704999999999998</cx:pt>
          <cx:pt idx="498">22.135000000000002</cx:pt>
          <cx:pt idx="499">35.75</cx:pt>
          <cx:pt idx="500">35.244999999999997</cx:pt>
          <cx:pt idx="501">24.309999999999999</cx:pt>
          <cx:pt idx="502">33.5</cx:pt>
          <cx:pt idx="503">38.899999999999999</cx:pt>
          <cx:pt idx="504">28.27</cx:pt>
          <cx:pt idx="505">42.460000000000001</cx:pt>
          <cx:pt idx="506">42.399999999999999</cx:pt>
          <cx:pt idx="507">18.5</cx:pt>
          <cx:pt idx="508">32.899999999999999</cx:pt>
          <cx:pt idx="509">27.100000000000001</cx:pt>
          <cx:pt idx="510">24.795000000000002</cx:pt>
          <cx:pt idx="511">42.939999999999998</cx:pt>
          <cx:pt idx="512">35.530000000000001</cx:pt>
          <cx:pt idx="513">33.439999999999998</cx:pt>
          <cx:pt idx="514">24.605</cx:pt>
          <cx:pt idx="515">36.289999999999999</cx:pt>
          <cx:pt idx="516">19.094999999999999</cx:pt>
          <cx:pt idx="517">35.75</cx:pt>
          <cx:pt idx="518">30.25</cx:pt>
          <cx:pt idx="519">39.82</cx:pt>
          <cx:pt idx="520">29.399999999999999</cx:pt>
          <cx:pt idx="521">27.454999999999998</cx:pt>
          <cx:pt idx="522">26.695</cx:pt>
          <cx:pt idx="523">31.920000000000002</cx:pt>
          <cx:pt idx="524">37.335000000000001</cx:pt>
          <cx:pt idx="525">27.5</cx:pt>
          <cx:pt idx="526">22.420000000000002</cx:pt>
          <cx:pt idx="527">25.300000000000001</cx:pt>
          <cx:pt idx="528">26.73</cx:pt>
          <cx:pt idx="529">33.700000000000003</cx:pt>
          <cx:pt idx="530">25.27</cx:pt>
          <cx:pt idx="531">30.800000000000001</cx:pt>
          <cx:pt idx="532">29.260000000000002</cx:pt>
          <cx:pt idx="533">38</cx:pt>
          <cx:pt idx="534">34.210000000000001</cx:pt>
          <cx:pt idx="535">30.210000000000001</cx:pt>
          <cx:pt idx="536">33.25</cx:pt>
          <cx:pt idx="537">19</cx:pt>
          <cx:pt idx="538">26.41</cx:pt>
          <cx:pt idx="539">27</cx:pt>
          <cx:pt idx="540">35.814999999999998</cx:pt>
          <cx:pt idx="541">27.835000000000001</cx:pt>
          <cx:pt idx="542">23.559999999999999</cx:pt>
          <cx:pt idx="543">21.375</cx:pt>
          <cx:pt idx="544">34.674999999999997</cx:pt>
          <cx:pt idx="545">32.799999999999997</cx:pt>
          <cx:pt idx="546">42.130000000000003</cx:pt>
          <cx:pt idx="547">27.719999999999999</cx:pt>
          <cx:pt idx="548">42.899999999999999</cx:pt>
          <cx:pt idx="549">36.670000000000002</cx:pt>
          <cx:pt idx="550">34.770000000000003</cx:pt>
          <cx:pt idx="551">24.129999999999999</cx:pt>
          <cx:pt idx="552">34.799999999999997</cx:pt>
          <cx:pt idx="553">27.739999999999998</cx:pt>
          <cx:pt idx="554">30.5</cx:pt>
          <cx:pt idx="555">43.340000000000003</cx:pt>
          <cx:pt idx="556">28.899999999999999</cx:pt>
          <cx:pt idx="557">38.600000000000001</cx:pt>
          <cx:pt idx="558">31</cx:pt>
          <cx:pt idx="559">34.104999999999997</cx:pt>
          <cx:pt idx="560">38.094999999999999</cx:pt>
          <cx:pt idx="561">24.420000000000002</cx:pt>
          <cx:pt idx="562">34.32</cx:pt>
          <cx:pt idx="563">27.699999999999999</cx:pt>
          <cx:pt idx="564">23.465</cx:pt>
          <cx:pt idx="565">34.210000000000001</cx:pt>
          <cx:pt idx="566">27.100000000000001</cx:pt>
          <cx:pt idx="567">28.024999999999999</cx:pt>
          <cx:pt idx="568">35.859999999999999</cx:pt>
          <cx:pt idx="569">35.814999999999998</cx:pt>
          <cx:pt idx="570">26.125</cx:pt>
          <cx:pt idx="571">17.859999999999999</cx:pt>
          <cx:pt idx="572">27.609999999999999</cx:pt>
          <cx:pt idx="573">39.710000000000001</cx:pt>
          <cx:pt idx="574">35.200000000000003</cx:pt>
          <cx:pt idx="575">34.43</cx:pt>
          <cx:pt idx="576">41.895000000000003</cx:pt>
          <cx:pt idx="577">26.199999999999999</cx:pt>
          <cx:pt idx="578">27.550000000000001</cx:pt>
          <cx:pt idx="579">29.920000000000002</cx:pt>
          <cx:pt idx="580">22.600000000000001</cx:pt>
          <cx:pt idx="581">28.879999999999999</cx:pt>
          <cx:pt idx="582">29.699999999999999</cx:pt>
          <cx:pt idx="583">27.739999999999998</cx:pt>
          <cx:pt idx="584">34.43</cx:pt>
          <cx:pt idx="585">28.024999999999999</cx:pt>
          <cx:pt idx="586">25.84</cx:pt>
          <cx:pt idx="587">33.82</cx:pt>
          <cx:pt idx="588">31.5</cx:pt>
          <cx:pt idx="589">19.855</cx:pt>
          <cx:pt idx="590">30.02</cx:pt>
          <cx:pt idx="591">29.039999999999999</cx:pt>
          <cx:pt idx="592">29.920000000000002</cx:pt>
          <cx:pt idx="593">26.885000000000002</cx:pt>
          <cx:pt idx="594">28.594999999999999</cx:pt>
          <cx:pt idx="595">22.135000000000002</cx:pt>
          <cx:pt idx="596">33.399999999999999</cx:pt>
          <cx:pt idx="597">30.875</cx:pt>
          <cx:pt idx="598">25.899999999999999</cx:pt>
          <cx:pt idx="599">27.739999999999998</cx:pt>
          <cx:pt idx="600">29.829999999999998</cx:pt>
          <cx:pt idx="601">28.024999999999999</cx:pt>
          <cx:pt idx="602">30.800000000000001</cx:pt>
          <cx:pt idx="603">34.799999999999997</cx:pt>
          <cx:pt idx="604">30.800000000000001</cx:pt>
          <cx:pt idx="605">23.370000000000001</cx:pt>
          <cx:pt idx="606">29.640000000000001</cx:pt>
          <cx:pt idx="607">30.875</cx:pt>
          <cx:pt idx="608">36.189999999999998</cx:pt>
          <cx:pt idx="609">34.100000000000001</cx:pt>
          <cx:pt idx="610">46.530000000000001</cx:pt>
          <cx:pt idx="611">38.390000000000001</cx:pt>
          <cx:pt idx="612">26.399999999999999</cx:pt>
          <cx:pt idx="613">30.780000000000001</cx:pt>
          <cx:pt idx="614">47.600000000000001</cx:pt>
          <cx:pt idx="615">29.5</cx:pt>
          <cx:pt idx="616">34.200000000000003</cx:pt>
          <cx:pt idx="617">17.289999999999999</cx:pt>
          <cx:pt idx="618">37.07</cx:pt>
          <cx:pt idx="619">29.800000000000001</cx:pt>
          <cx:pt idx="620">34.104999999999997</cx:pt>
          <cx:pt idx="621">24.32</cx:pt>
          <cx:pt idx="622">25.555</cx:pt>
          <cx:pt idx="623">22.704999999999998</cx:pt>
          <cx:pt idx="624">37.049999999999997</cx:pt>
          <cx:pt idx="625">19.300000000000001</cx:pt>
          <cx:pt idx="626">34.700000000000003</cx:pt>
          <cx:pt idx="627">27.835000000000001</cx:pt>
          <cx:pt idx="628">40.149999999999999</cx:pt>
          <cx:pt idx="629">21.120000000000001</cx:pt>
          <cx:pt idx="630">27.265000000000001</cx:pt>
          <cx:pt idx="631">28.93</cx:pt>
          <cx:pt idx="632">37.729999999999997</cx:pt>
          <cx:pt idx="633">28.024999999999999</cx:pt>
          <cx:pt idx="634">40.564999999999998</cx:pt>
          <cx:pt idx="635">30.690000000000001</cx:pt>
          <cx:pt idx="636">34.799999999999997</cx:pt>
          <cx:pt idx="637">19.475000000000001</cx:pt>
          <cx:pt idx="638">28</cx:pt>
          <cx:pt idx="639">31</cx:pt>
          <cx:pt idx="640">27.835000000000001</cx:pt>
          <cx:pt idx="641">28.27</cx:pt>
          <cx:pt idx="642">27.600000000000001</cx:pt>
          <cx:pt idx="643">19.949999999999999</cx:pt>
          <cx:pt idx="644">38.390000000000001</cx:pt>
          <cx:pt idx="645">29.260000000000002</cx:pt>
          <cx:pt idx="646">30.210000000000001</cx:pt>
          <cx:pt idx="647">16.815000000000001</cx:pt>
          <cx:pt idx="648">19.949999999999999</cx:pt>
          <cx:pt idx="649">32.799999999999997</cx:pt>
          <cx:pt idx="650">24.510000000000002</cx:pt>
          <cx:pt idx="651">24.890000000000001</cx:pt>
          <cx:pt idx="652">29.600000000000001</cx:pt>
          <cx:pt idx="653">28.300000000000001</cx:pt>
          <cx:pt idx="654">45.43</cx:pt>
          <cx:pt idx="655">26.41</cx:pt>
          <cx:pt idx="656">26.219999999999999</cx:pt>
          <cx:pt idx="657">35.299999999999997</cx:pt>
          <cx:pt idx="658">22.800000000000001</cx:pt>
          <cx:pt idx="659">41.799999999999997</cx:pt>
          <cx:pt idx="660">31.920000000000002</cx:pt>
          <cx:pt idx="661">21.850000000000001</cx:pt>
          <cx:pt idx="662">32.5</cx:pt>
          <cx:pt idx="663">24.225000000000001</cx:pt>
          <cx:pt idx="664">34.32</cx:pt>
          <cx:pt idx="665">23.274999999999999</cx:pt>
          <cx:pt idx="666">34.100000000000001</cx:pt>
          <cx:pt idx="667">42.655000000000001</cx:pt>
          <cx:pt idx="668">18.300000000000001</cx:pt>
          <cx:pt idx="669">23.870000000000001</cx:pt>
          <cx:pt idx="670">32.340000000000003</cx:pt>
          <cx:pt idx="671">34.100000000000001</cx:pt>
          <cx:pt idx="672">29.925000000000001</cx:pt>
          <cx:pt idx="673">26.315000000000001</cx:pt>
          <cx:pt idx="674">28.690000000000001</cx:pt>
          <cx:pt idx="675">26.315000000000001</cx:pt>
          <cx:pt idx="676">36.189999999999998</cx:pt>
          <cx:pt idx="677">25.460000000000001</cx:pt>
          <cx:pt idx="678">41.229999999999997</cx:pt>
          <cx:pt idx="679">30.875</cx:pt>
          <cx:pt idx="680">22.219999999999999</cx:pt>
          <cx:pt idx="681">35.299999999999997</cx:pt>
          <cx:pt idx="682">19.800000000000001</cx:pt>
          <cx:pt idx="683">28.120000000000001</cx:pt>
          <cx:pt idx="684">34.104999999999997</cx:pt>
          <cx:pt idx="685">32.774999999999999</cx:pt>
          <cx:pt idx="686">29.600000000000001</cx:pt>
          <cx:pt idx="687">33</cx:pt>
          <cx:pt idx="688">22.704999999999998</cx:pt>
          <cx:pt idx="689">23.370000000000001</cx:pt>
          <cx:pt idx="690">32.774999999999999</cx:pt>
          <cx:pt idx="691">29.809999999999999</cx:pt>
          <cx:pt idx="692">41.689999999999998</cx:pt>
          <cx:pt idx="693">32.299999999999997</cx:pt>
          <cx:pt idx="694">41.420000000000002</cx:pt>
          <cx:pt idx="695">29.899999999999999</cx:pt>
          <cx:pt idx="696">27.399999999999999</cx:pt>
          <cx:pt idx="697">29.355</cx:pt>
          <cx:pt idx="698">25.079999999999998</cx:pt>
          <cx:pt idx="699">24.969999999999999</cx:pt>
          <cx:pt idx="700">29.300000000000001</cx:pt>
          <cx:pt idx="701">21.780000000000001</cx:pt>
          <cx:pt idx="702">32.965000000000003</cx:pt>
          <cx:pt idx="703">31.600000000000001</cx:pt>
          <cx:pt idx="704">33.155000000000001</cx:pt>
          <cx:pt idx="705">32.200000000000003</cx:pt>
          <cx:pt idx="706">37.100000000000001</cx:pt>
          <cx:pt idx="707">31.635000000000002</cx:pt>
          <cx:pt idx="708">37.049999999999997</cx:pt>
          <cx:pt idx="709">33.060000000000002</cx:pt>
          <cx:pt idx="710">30.59</cx:pt>
          <cx:pt idx="711">40.259999999999998</cx:pt>
          <cx:pt idx="712">31.02</cx:pt>
          <cx:pt idx="713">35.75</cx:pt>
          <cx:pt idx="714">28.405000000000001</cx:pt>
          <cx:pt idx="715">36.079999999999998</cx:pt>
          <cx:pt idx="716">34.200000000000003</cx:pt>
          <cx:pt idx="717">30.780000000000001</cx:pt>
          <cx:pt idx="718">28.800000000000001</cx:pt>
          <cx:pt idx="719">34.210000000000001</cx:pt>
          <cx:pt idx="720">29.640000000000001</cx:pt>
          <cx:pt idx="721">32.600000000000001</cx:pt>
          <cx:pt idx="722">28.309999999999999</cx:pt>
          <cx:pt idx="723">21.754999999999999</cx:pt>
          <cx:pt idx="724">33.549999999999997</cx:pt>
          <cx:pt idx="725">23.940000000000001</cx:pt>
          <cx:pt idx="726">28.050000000000001</cx:pt>
          <cx:pt idx="727">32.200000000000003</cx:pt>
          <cx:pt idx="728">23.370000000000001</cx:pt>
          <cx:pt idx="729">26.600000000000001</cx:pt>
          <cx:pt idx="730">24.640000000000001</cx:pt>
          <cx:pt idx="731">36.195</cx:pt>
          <cx:pt idx="732">24.984999999999999</cx:pt>
          <cx:pt idx="733">33.155000000000001</cx:pt>
          <cx:pt idx="734">26.899999999999999</cx:pt>
          <cx:pt idx="735">30</cx:pt>
          <cx:pt idx="736">26.07</cx:pt>
          <cx:pt idx="737">29.48</cx:pt>
          <cx:pt idx="738">28.309999999999999</cx:pt>
          <cx:pt idx="739">26.125</cx:pt>
          <cx:pt idx="740">29</cx:pt>
          <cx:pt idx="741">26.18</cx:pt>
          <cx:pt idx="742">35.969999999999999</cx:pt>
          <cx:pt idx="743">24.859999999999999</cx:pt>
          <cx:pt idx="744">35.799999999999997</cx:pt>
          <cx:pt idx="745">31.254999999999999</cx:pt>
          <cx:pt idx="746">25.300000000000001</cx:pt>
          <cx:pt idx="747">34.100000000000001</cx:pt>
          <cx:pt idx="748">41.325000000000003</cx:pt>
          <cx:pt idx="749">37.18</cx:pt>
          <cx:pt idx="750">37.899999999999999</cx:pt>
          <cx:pt idx="751">24.605</cx:pt>
          <cx:pt idx="752">26.315000000000001</cx:pt>
          <cx:pt idx="753">40.369999999999997</cx:pt>
          <cx:pt idx="754">32.869999999999997</cx:pt>
          <cx:pt idx="755">27.359999999999999</cx:pt>
          <cx:pt idx="756">35.969999999999999</cx:pt>
          <cx:pt idx="757">35.719999999999999</cx:pt>
          <cx:pt idx="758">34.399999999999999</cx:pt>
          <cx:pt idx="759">35.640000000000001</cx:pt>
          <cx:pt idx="760">26.030000000000001</cx:pt>
          <cx:pt idx="761">46.200000000000003</cx:pt>
          <cx:pt idx="762">32.600000000000001</cx:pt>
          <cx:pt idx="763">35.310000000000002</cx:pt>
          <cx:pt idx="764">38.060000000000002</cx:pt>
          <cx:pt idx="765">30.684999999999999</cx:pt>
          <cx:pt idx="766">30.100000000000001</cx:pt>
          <cx:pt idx="767">20.045000000000002</cx:pt>
          <cx:pt idx="768">26.885000000000002</cx:pt>
          <cx:pt idx="769">23.199999999999999</cx:pt>
          <cx:pt idx="770">34.960000000000001</cx:pt>
          <cx:pt idx="771">30.114999999999998</cx:pt>
          <cx:pt idx="772">20.129999999999999</cx:pt>
          <cx:pt idx="773">24.699999999999999</cx:pt>
          <cx:pt idx="774">25.079999999999998</cx:pt>
          <cx:pt idx="775">32.560000000000002</cx:pt>
          <cx:pt idx="776">34.579999999999998</cx:pt>
          <cx:pt idx="777">26.699999999999999</cx:pt>
          <cx:pt idx="778">25.27</cx:pt>
          <cx:pt idx="779">29.899999999999999</cx:pt>
          <cx:pt idx="780">25.52</cx:pt>
          <cx:pt idx="781">27.800000000000001</cx:pt>
          <cx:pt idx="782">27.399999999999999</cx:pt>
          <cx:pt idx="783">37.100000000000001</cx:pt>
          <cx:pt idx="784">31.350000000000001</cx:pt>
          <cx:pt idx="785">39.520000000000003</cx:pt>
          <cx:pt idx="786">26.41</cx:pt>
          <cx:pt idx="787">30.690000000000001</cx:pt>
          <cx:pt idx="788">38.060000000000002</cx:pt>
          <cx:pt idx="789">27.645</cx:pt>
          <cx:pt idx="790">32.015000000000001</cx:pt>
          <cx:pt idx="791">22.135000000000002</cx:pt>
          <cx:pt idx="792">20.234999999999999</cx:pt>
          <cx:pt idx="793">38.060000000000002</cx:pt>
          <cx:pt idx="794">23.98</cx:pt>
          <cx:pt idx="795">38.950000000000003</cx:pt>
          <cx:pt idx="796">43.890000000000001</cx:pt>
          <cx:pt idx="797">36.479999999999997</cx:pt>
          <cx:pt idx="798">29.809999999999999</cx:pt>
          <cx:pt idx="799">21.850000000000001</cx:pt>
          <cx:pt idx="800">32.340000000000003</cx:pt>
          <cx:pt idx="801">27.5</cx:pt>
          <cx:pt idx="802">29.734999999999999</cx:pt>
          <cx:pt idx="803">30.199999999999999</cx:pt>
          <cx:pt idx="804">25.364999999999998</cx:pt>
          <cx:pt idx="805">25.800000000000001</cx:pt>
          <cx:pt idx="806">36.954999999999998</cx:pt>
          <cx:pt idx="807">25</cx:pt>
          <cx:pt idx="808">34.32</cx:pt>
          <cx:pt idx="809">38.284999999999997</cx:pt>
          <cx:pt idx="810">22.895</cx:pt>
          <cx:pt idx="811">28.600000000000001</cx:pt>
          <cx:pt idx="812">30.899999999999999</cx:pt>
          <cx:pt idx="813">30.199999999999999</cx:pt>
          <cx:pt idx="814">36.479999999999997</cx:pt>
          <cx:pt idx="815">24.309999999999999</cx:pt>
          <cx:pt idx="816">33.100000000000001</cx:pt>
          <cx:pt idx="817">28.699999999999999</cx:pt>
          <cx:pt idx="818">30.495000000000001</cx:pt>
          <cx:pt idx="819">36.299999999999997</cx:pt>
          <cx:pt idx="820">21.375</cx:pt>
          <cx:pt idx="821">24.035</cx:pt>
          <cx:pt idx="822">25.175000000000001</cx:pt>
          <cx:pt idx="823">39.805</cx:pt>
          <cx:pt idx="824">35.814999999999998</cx:pt>
          <cx:pt idx="825">33.700000000000003</cx:pt>
          <cx:pt idx="826">22.895</cx:pt>
          <cx:pt idx="827">35.299999999999997</cx:pt>
          <cx:pt idx="828">39.994999999999997</cx:pt>
          <cx:pt idx="829">27.645</cx:pt>
          <cx:pt idx="830">30.495000000000001</cx:pt>
          <cx:pt idx="831">31.789999999999999</cx:pt>
          <cx:pt idx="832">20.350000000000001</cx:pt>
          <cx:pt idx="833">23.559999999999999</cx:pt>
          <cx:pt idx="834">27.829999999999998</cx:pt>
          <cx:pt idx="835">25.699999999999999</cx:pt>
          <cx:pt idx="836">27.5</cx:pt>
          <cx:pt idx="837">30.359999999999999</cx:pt>
          <cx:pt idx="838">33.439999999999998</cx:pt>
          <cx:pt idx="839">27.739999999999998</cx:pt>
          <cx:pt idx="840">30.495000000000001</cx:pt>
          <cx:pt idx="841">28.899999999999999</cx:pt>
          <cx:pt idx="842">22.300000000000001</cx:pt>
          <cx:pt idx="843">42.350000000000001</cx:pt>
          <cx:pt idx="844">26.620000000000001</cx:pt>
          <cx:pt idx="845">48.07</cx:pt>
          <cx:pt idx="846">27.719999999999999</cx:pt>
          <cx:pt idx="847">33.344999999999999</cx:pt>
          <cx:pt idx="848">27.600000000000001</cx:pt>
          <cx:pt idx="849">43.890000000000001</cx:pt>
          <cx:pt idx="850">32.299999999999997</cx:pt>
          <cx:pt idx="851">19.855</cx:pt>
          <cx:pt idx="852">39.424999999999997</cx:pt>
          <cx:pt idx="853">30.199999999999999</cx:pt>
          <cx:pt idx="854">28.050000000000001</cx:pt>
          <cx:pt idx="855">33.439999999999998</cx:pt>
          <cx:pt idx="856">19.949999999999999</cx:pt>
          <cx:pt idx="857">33.725000000000001</cx:pt>
          <cx:pt idx="858">30.800000000000001</cx:pt>
          <cx:pt idx="859">35.530000000000001</cx:pt>
          <cx:pt idx="860">25.800000000000001</cx:pt>
          <cx:pt idx="861">24.795000000000002</cx:pt>
          <cx:pt idx="862">23.655000000000001</cx:pt>
          <cx:pt idx="863">38.170000000000002</cx:pt>
          <cx:pt idx="864">40.375</cx:pt>
          <cx:pt idx="865">34.600000000000001</cx:pt>
          <cx:pt idx="866">25.745000000000001</cx:pt>
          <cx:pt idx="867">33.914999999999999</cx:pt>
          <cx:pt idx="868">28.215</cx:pt>
          <cx:pt idx="869">25.460000000000001</cx:pt>
          <cx:pt idx="870">26.600000000000001</cx:pt>
          <cx:pt idx="871">25.41</cx:pt>
          <cx:pt idx="872">29.829999999999998</cx:pt>
          <cx:pt idx="873">47.520000000000003</cx:pt>
          <cx:pt idx="874">23.600000000000001</cx:pt>
          <cx:pt idx="875">33.344999999999999</cx:pt>
          <cx:pt idx="876">19.57</cx:pt>
          <cx:pt idx="877">29.370000000000001</cx:pt>
          <cx:pt idx="878">36.630000000000003</cx:pt>
          <cx:pt idx="879">24.100000000000001</cx:pt>
          <cx:pt idx="880">36.200000000000003</cx:pt>
          <cx:pt idx="881">29.545000000000002</cx:pt>
          <cx:pt idx="882">36</cx:pt>
          <cx:pt idx="883">27.829999999999998</cx:pt>
          <cx:pt idx="884">32.299999999999997</cx:pt>
          <cx:pt idx="885">26.125</cx:pt>
          <cx:pt idx="886">38.939999999999998</cx:pt>
          <cx:pt idx="887">19.190000000000001</cx:pt>
          <cx:pt idx="888">28.215</cx:pt>
          <cx:pt idx="889">36.079999999999998</cx:pt>
          <cx:pt idx="890">45.32</cx:pt>
          <cx:pt idx="891">29.800000000000001</cx:pt>
          <cx:pt idx="892">32</cx:pt>
          <cx:pt idx="893">36.189999999999998</cx:pt>
          <cx:pt idx="894">27.645</cx:pt>
          <cx:pt idx="895">24.32</cx:pt>
          <cx:pt idx="896">28</cx:pt>
          <cx:pt idx="897">41.229999999999997</cx:pt>
          <cx:pt idx="898">29.699999999999999</cx:pt>
          <cx:pt idx="899">24.420000000000002</cx:pt>
          <cx:pt idx="900">32.229999999999997</cx:pt>
          <cx:pt idx="901">28.879999999999999</cx:pt>
          <cx:pt idx="902">32.299999999999997</cx:pt>
          <cx:pt idx="903">35.625</cx:pt>
          <cx:pt idx="904">31.445</cx:pt>
          <cx:pt idx="905">30.199999999999999</cx:pt>
          <cx:pt idx="906">34.299999999999997</cx:pt>
          <cx:pt idx="907">40.564999999999998</cx:pt>
          <cx:pt idx="908">30.780000000000001</cx:pt>
          <cx:pt idx="909">31.129999999999999</cx:pt>
          <cx:pt idx="910">35.909999999999997</cx:pt>
          <cx:pt idx="911">27.265000000000001</cx:pt>
          <cx:pt idx="912">33.109999999999999</cx:pt>
          <cx:pt idx="913">36.670000000000002</cx:pt>
          <cx:pt idx="914">40.149999999999999</cx:pt>
          <cx:pt idx="915">29.600000000000001</cx:pt>
          <cx:pt idx="916">22.800000000000001</cx:pt>
          <cx:pt idx="917">32.299999999999997</cx:pt>
          <cx:pt idx="918">28.899999999999999</cx:pt>
          <cx:pt idx="919">37.289999999999999</cx:pt>
          <cx:pt idx="920">25.850000000000001</cx:pt>
          <cx:pt idx="921">27.93</cx:pt>
          <cx:pt idx="922">27.359999999999999</cx:pt>
          <cx:pt idx="923">36.575000000000003</cx:pt>
          <cx:pt idx="924">33.329999999999998</cx:pt>
          <cx:pt idx="925">27.170000000000002</cx:pt>
          <cx:pt idx="926">30.300000000000001</cx:pt>
          <cx:pt idx="927">25.84</cx:pt>
          <cx:pt idx="928">35.859999999999999</cx:pt>
          <cx:pt idx="929">41.469999999999999</cx:pt>
          <cx:pt idx="930">30.780000000000001</cx:pt>
          <cx:pt idx="931">31.350000000000001</cx:pt>
          <cx:pt idx="932">32.299999999999997</cx:pt>
          <cx:pt idx="933">36.630000000000003</cx:pt>
          <cx:pt idx="934">37.509999999999998</cx:pt>
          <cx:pt idx="935">25.84</cx:pt>
          <cx:pt idx="936">31.899999999999999</cx:pt>
          <cx:pt idx="937">25.600000000000001</cx:pt>
          <cx:pt idx="938">21.300000000000001</cx:pt>
          <cx:pt idx="939">42.68</cx:pt>
          <cx:pt idx="940">28.699999999999999</cx:pt>
          <cx:pt idx="941">23.18</cx:pt>
          <cx:pt idx="942">28.690000000000001</cx:pt>
          <cx:pt idx="943">22.609999999999999</cx:pt>
          <cx:pt idx="944">34.770000000000003</cx:pt>
          <cx:pt idx="945">23.844999999999999</cx:pt>
          <cx:pt idx="946">27.100000000000001</cx:pt>
          <cx:pt idx="947">22.515000000000001</cx:pt>
          <cx:pt idx="948">36.850000000000001</cx:pt>
          <cx:pt idx="949">30.899999999999999</cx:pt>
          <cx:pt idx="950">29.829999999999998</cx:pt>
          <cx:pt idx="951">29.925000000000001</cx:pt>
          <cx:pt idx="952">33.344999999999999</cx:pt>
          <cx:pt idx="953">27.829999999999998</cx:pt>
          <cx:pt idx="954">31.824999999999999</cx:pt>
          <cx:pt idx="955">34.200000000000003</cx:pt>
          <cx:pt idx="956">27.454999999999998</cx:pt>
          <cx:pt idx="957">26.600000000000001</cx:pt>
          <cx:pt idx="958">32.204999999999998</cx:pt>
          <cx:pt idx="959">32.299999999999997</cx:pt>
          <cx:pt idx="960">25.600000000000001</cx:pt>
          <cx:pt idx="961">25.364999999999998</cx:pt>
          <cx:pt idx="962">27.359999999999999</cx:pt>
          <cx:pt idx="963">44.770000000000003</cx:pt>
          <cx:pt idx="964">44.744999999999997</cx:pt>
          <cx:pt idx="965">23.539999999999999</cx:pt>
          <cx:pt idx="966">27.074999999999999</cx:pt>
          <cx:pt idx="967">26.41</cx:pt>
          <cx:pt idx="968">30.114999999999998</cx:pt>
          <cx:pt idx="969">27.600000000000001</cx:pt>
          <cx:pt idx="970">36.200000000000003</cx:pt>
          <cx:pt idx="971">32.109999999999999</cx:pt>
          <cx:pt idx="972">46.090000000000003</cx:pt>
          <cx:pt idx="973">28.16</cx:pt>
          <cx:pt idx="974">31.600000000000001</cx:pt>
          <cx:pt idx="975">33.700000000000003</cx:pt>
          <cx:pt idx="976">26.219999999999999</cx:pt>
          <cx:pt idx="977">28.120000000000001</cx:pt>
          <cx:pt idx="978">37.07</cx:pt>
          <cx:pt idx="979">32.299999999999997</cx:pt>
          <cx:pt idx="980">25.300000000000001</cx:pt>
          <cx:pt idx="981">30.969999999999999</cx:pt>
          <cx:pt idx="982">37.729999999999997</cx:pt>
          <cx:pt idx="983">18.050000000000001</cx:pt>
          <cx:pt idx="984">24.414999999999999</cx:pt>
          <cx:pt idx="985">21.559999999999999</cx:pt>
          <cx:pt idx="986">20.600000000000001</cx:pt>
          <cx:pt idx="987">39.5</cx:pt>
          <cx:pt idx="988">23.210000000000001</cx:pt>
          <cx:pt idx="989">22.420000000000002</cx:pt>
          <cx:pt idx="990">33.914999999999999</cx:pt>
          <cx:pt idx="991">25.800000000000001</cx:pt>
          <cx:pt idx="992">31.635000000000002</cx:pt>
          <cx:pt idx="993">34.100000000000001</cx:pt>
          <cx:pt idx="994">39.700000000000003</cx:pt>
          <cx:pt idx="995">38.060000000000002</cx:pt>
          <cx:pt idx="996">36.670000000000002</cx:pt>
          <cx:pt idx="997">40.659999999999997</cx:pt>
          <cx:pt idx="998">33.329999999999998</cx:pt>
          <cx:pt idx="999">35.969999999999999</cx:pt>
          <cx:pt idx="1000">34.200000000000003</cx:pt>
          <cx:pt idx="1001">25.399999999999999</cx:pt>
          <cx:pt idx="1002">37.049999999999997</cx:pt>
          <cx:pt idx="1003">42.899999999999999</cx:pt>
          <cx:pt idx="1004">24.795000000000002</cx:pt>
          <cx:pt idx="1005">27.739999999999998</cx:pt>
          <cx:pt idx="1006">37</cx:pt>
          <cx:pt idx="1007">34.960000000000001</cx:pt>
          <cx:pt idx="1008">32.299999999999997</cx:pt>
          <cx:pt idx="1009">36.384999999999998</cx:pt>
          <cx:pt idx="1010">30.030000000000001</cx:pt>
          <cx:pt idx="1011">30.780000000000001</cx:pt>
          <cx:pt idx="1012">32.204999999999998</cx:pt>
          <cx:pt idx="1013">37.399999999999999</cx:pt>
          <cx:pt idx="1014">24.32</cx:pt>
          <cx:pt idx="1015">31.199999999999999</cx:pt>
          <cx:pt idx="1016">26.399999999999999</cx:pt>
          <cx:pt idx="1017">33.25</cx:pt>
          <cx:pt idx="1018">36.700000000000003</cx:pt>
          <cx:pt idx="1019">27.359999999999999</cx:pt>
          <cx:pt idx="1020">38.380000000000003</cx:pt>
          <cx:pt idx="1021">34.100000000000001</cx:pt>
          <cx:pt idx="1022">46.75</cx:pt>
          <cx:pt idx="1023">31.73</cx:pt>
          <cx:pt idx="1024">30.199999999999999</cx:pt>
          <cx:pt idx="1025">37.524999999999999</cx:pt>
          <cx:pt idx="1026">25.300000000000001</cx:pt>
          <cx:pt idx="1027">36.765000000000001</cx:pt>
          <cx:pt idx="1028">47.740000000000002</cx:pt>
          <cx:pt idx="1029">30.875</cx:pt>
          <cx:pt idx="1030">18.335000000000001</cx:pt>
          <cx:pt idx="1031">24.859999999999999</cx:pt>
          <cx:pt idx="1032">32.774999999999999</cx:pt>
          <cx:pt idx="1033">24.129999999999999</cx:pt>
          <cx:pt idx="1034">33.299999999999997</cx:pt>
          <cx:pt idx="1035">34.484999999999999</cx:pt>
          <cx:pt idx="1036">41.799999999999997</cx:pt>
          <cx:pt idx="1037">23.18</cx:pt>
          <cx:pt idx="1038">38.600000000000001</cx:pt>
          <cx:pt idx="1039">44.700000000000003</cx:pt>
          <cx:pt idx="1040">22.879999999999999</cx:pt>
          <cx:pt idx="1041">28.100000000000001</cx:pt>
          <cx:pt idx="1042">24.795000000000002</cx:pt>
          <cx:pt idx="1043">35.899999999999999</cx:pt>
          <cx:pt idx="1044">37.43</cx:pt>
          <cx:pt idx="1045">26.600000000000001</cx:pt>
          <cx:pt idx="1046">33.25</cx:pt>
          <cx:pt idx="1047">38.060000000000002</cx:pt>
          <cx:pt idx="1048">22.609999999999999</cx:pt>
          <cx:pt idx="1049">31.16</cx:pt>
          <cx:pt idx="1050">31.350000000000001</cx:pt>
          <cx:pt idx="1051">36.100000000000001</cx:pt>
          <cx:pt idx="1052">39.600000000000001</cx:pt>
          <cx:pt idx="1053">24.32</cx:pt>
          <cx:pt idx="1054">26.41</cx:pt>
          <cx:pt idx="1055">32.299999999999997</cx:pt>
          <cx:pt idx="1056">41.469999999999999</cx:pt>
          <cx:pt idx="1057">36.600000000000001</cx:pt>
          <cx:pt idx="1058">21.399999999999999</cx:pt>
          <cx:pt idx="1059">34.104999999999997</cx:pt>
          <cx:pt idx="1060">26.699999999999999</cx:pt>
          <cx:pt idx="1061">28.879999999999999</cx:pt>
          <cx:pt idx="1062">20.899999999999999</cx:pt>
          <cx:pt idx="1063">30.495000000000001</cx:pt>
          <cx:pt idx="1064">23.75</cx:pt>
          <cx:pt idx="1065">29.48</cx:pt>
          <cx:pt idx="1066">28.600000000000001</cx:pt>
          <cx:pt idx="1067">36.859999999999999</cx:pt>
          <cx:pt idx="1068">30.800000000000001</cx:pt>
          <cx:pt idx="1069">33.630000000000003</cx:pt>
          <cx:pt idx="1070">31.899999999999999</cx:pt>
          <cx:pt idx="1071">39.600000000000001</cx:pt>
          <cx:pt idx="1072">29.199999999999999</cx:pt>
          <cx:pt idx="1073">30.02</cx:pt>
          <cx:pt idx="1074">34.210000000000001</cx:pt>
          <cx:pt idx="1075">40.564999999999998</cx:pt>
          <cx:pt idx="1076">32.774999999999999</cx:pt>
          <cx:pt idx="1077">25.100000000000001</cx:pt>
          <cx:pt idx="1078">21.469999999999999</cx:pt>
          <cx:pt idx="1079">47.409999999999997</cx:pt>
          <cx:pt idx="1080">30.210000000000001</cx:pt>
          <cx:pt idx="1081">46.700000000000003</cx:pt>
          <cx:pt idx="1082">32.68</cx:pt>
          <cx:pt idx="1083">21.010000000000002</cx:pt>
          <cx:pt idx="1084">24.035</cx:pt>
          <cx:pt idx="1085">30.800000000000001</cx:pt>
          <cx:pt idx="1086">25.460000000000001</cx:pt>
          <cx:pt idx="1087">35.814999999999998</cx:pt>
          <cx:pt idx="1088">31.600000000000001</cx:pt>
          <cx:pt idx="1089">23</cx:pt>
          <cx:pt idx="1090">31.899999999999999</cx:pt>
          <cx:pt idx="1091">28.879999999999999</cx:pt>
          <cx:pt idx="1092">31.239999999999998</cx:pt>
          <cx:pt idx="1093">32.299999999999997</cx:pt>
          <cx:pt idx="1094">24.605</cx:pt>
          <cx:pt idx="1095">27.645</cx:pt>
          <cx:pt idx="1096">32.774999999999999</cx:pt>
          <cx:pt idx="1097">37.299999999999997</cx:pt>
          <cx:pt idx="1098">26.98</cx:pt>
          <cx:pt idx="1099">38.280000000000001</cx:pt>
          <cx:pt idx="1100">29.699999999999999</cx:pt>
          <cx:pt idx="1101">33.880000000000003</cx:pt>
          <cx:pt idx="1102">26.800000000000001</cx:pt>
          <cx:pt idx="1103">25.364999999999998</cx:pt>
          <cx:pt idx="1104">32.395000000000003</cx:pt>
          <cx:pt idx="1105">30.684999999999999</cx:pt>
          <cx:pt idx="1106">33</cx:pt>
          <cx:pt idx="1107">30.140000000000001</cx:pt>
          <cx:pt idx="1108">37.100000000000001</cx:pt>
          <cx:pt idx="1109">40.810000000000002</cx:pt>
          <cx:pt idx="1110">32.774999999999999</cx:pt>
          <cx:pt idx="1111">33.534999999999997</cx:pt>
          <cx:pt idx="1112">35.200000000000003</cx:pt>
          <cx:pt idx="1113">35.244999999999997</cx:pt>
          <cx:pt idx="1114">27.645</cx:pt>
          <cx:pt idx="1115">28.975000000000001</cx:pt>
          <cx:pt idx="1116">29.829999999999998</cx:pt>
          <cx:pt idx="1117">32.670000000000002</cx:pt>
          <cx:pt idx="1118">29.899999999999999</cx:pt>
          <cx:pt idx="1119">21.5</cx:pt>
          <cx:pt idx="1120">37.715000000000003</cx:pt>
          <cx:pt idx="1121">30.5</cx:pt>
          <cx:pt idx="1122">39.82</cx:pt>
          <cx:pt idx="1123">40.299999999999997</cx:pt>
          <cx:pt idx="1124">27.199999999999999</cx:pt>
          <cx:pt idx="1125">19.949999999999999</cx:pt>
          <cx:pt idx="1126">26.600000000000001</cx:pt>
          <cx:pt idx="1127">33.630000000000003</cx:pt>
          <cx:pt idx="1128">37.509999999999998</cx:pt>
          <cx:pt idx="1129">28.785</cx:pt>
          <cx:pt idx="1130">32.299999999999997</cx:pt>
          <cx:pt idx="1131">26.695</cx:pt>
          <cx:pt idx="1132">25.649999999999999</cx:pt>
          <cx:pt idx="1133">39.600000000000001</cx:pt>
          <cx:pt idx="1134">25.934999999999999</cx:pt>
          <cx:pt idx="1135">33.82</cx:pt>
          <cx:pt idx="1136">32.109999999999999</cx:pt>
          <cx:pt idx="1137">25.300000000000001</cx:pt>
          <cx:pt idx="1138">28.594999999999999</cx:pt>
          <cx:pt idx="1139">33.659999999999997</cx:pt>
          <cx:pt idx="1140">36.100000000000001</cx:pt>
          <cx:pt idx="1141">33.725000000000001</cx:pt>
          <cx:pt idx="1142">31.789999999999999</cx:pt>
          <cx:pt idx="1143">28.309999999999999</cx:pt>
          <cx:pt idx="1144">35.799999999999997</cx:pt>
          <cx:pt idx="1145">22.100000000000001</cx:pt>
          <cx:pt idx="1146">41.909999999999997</cx:pt>
          <cx:pt idx="1147">34.43</cx:pt>
          <cx:pt idx="1148">34.009999999999998</cx:pt>
          <cx:pt idx="1149">31.16</cx:pt>
          <cx:pt idx="1150">38</cx:pt>
          <cx:pt idx="1151">40.945</cx:pt>
          <cx:pt idx="1152">23.18</cx:pt>
          <cx:pt idx="1153">22.23</cx:pt>
          <cx:pt idx="1154">30.495000000000001</cx:pt>
          <cx:pt idx="1155">28.699999999999999</cx:pt>
          <cx:pt idx="1156">42.130000000000003</cx:pt>
          <cx:pt idx="1157">34.295000000000002</cx:pt>
          <cx:pt idx="1158">28.785</cx:pt>
          <cx:pt idx="1159">23.98</cx:pt>
          <cx:pt idx="1160">31.824999999999999</cx:pt>
          <cx:pt idx="1161">29.809999999999999</cx:pt>
          <cx:pt idx="1162">28.100000000000001</cx:pt>
          <cx:pt idx="1163">43.700000000000003</cx:pt>
          <cx:pt idx="1164">28.975000000000001</cx:pt>
          <cx:pt idx="1165">33.630000000000003</cx:pt>
          <cx:pt idx="1166">20.100000000000001</cx:pt>
          <cx:pt idx="1167">18.335000000000001</cx:pt>
          <cx:pt idx="1168">27.940000000000001</cx:pt>
          <cx:pt idx="1169">31.539999999999999</cx:pt>
          <cx:pt idx="1170">40.280000000000001</cx:pt>
          <cx:pt idx="1171">40.369999999999997</cx:pt>
          <cx:pt idx="1172">23.699999999999999</cx:pt>
          <cx:pt idx="1173">25.739999999999998</cx:pt>
          <cx:pt idx="1174">36.954999999999998</cx:pt>
          <cx:pt idx="1175">31.824999999999999</cx:pt>
          <cx:pt idx="1176">32.009999999999998</cx:pt>
          <cx:pt idx="1177">49.060000000000002</cx:pt>
          <cx:pt idx="1178">28.594999999999999</cx:pt>
          <cx:pt idx="1179">41.909999999999997</cx:pt>
          <cx:pt idx="1180">25.199999999999999</cx:pt>
          <cx:pt idx="1181">34.865000000000002</cx:pt>
          <cx:pt idx="1182">39.049999999999997</cx:pt>
          <cx:pt idx="1183">35.700000000000003</cx:pt>
          <cx:pt idx="1184">27.170000000000002</cx:pt>
          <cx:pt idx="1185">29</cx:pt>
          <cx:pt idx="1186">38</cx:pt>
          <cx:pt idx="1187">32.965000000000003</cx:pt>
          <cx:pt idx="1188">33.439999999999998</cx:pt>
          <cx:pt idx="1189">22.77</cx:pt>
          <cx:pt idx="1190">33.100000000000001</cx:pt>
          <cx:pt idx="1191">34.390000000000001</cx:pt>
          <cx:pt idx="1192">36.079999999999998</cx:pt>
          <cx:pt idx="1193">36.479999999999997</cx:pt>
          <cx:pt idx="1194">32.395000000000003</cx:pt>
          <cx:pt idx="1195">30.305</cx:pt>
          <cx:pt idx="1196">23.300000000000001</cx:pt>
          <cx:pt idx="1197">28.215</cx:pt>
          <cx:pt idx="1198">25.175000000000001</cx:pt>
          <cx:pt idx="1199">27.719999999999999</cx:pt>
          <cx:pt idx="1200">29.829999999999998</cx:pt>
          <cx:pt idx="1201">26.504999999999999</cx:pt>
          <cx:pt idx="1202">26.399999999999999</cx:pt>
          <cx:pt idx="1203">27.829999999999998</cx:pt>
          <cx:pt idx="1204">27.5</cx:pt>
          <cx:pt idx="1205">32.395000000000003</cx:pt>
          <cx:pt idx="1206">31.789999999999999</cx:pt>
          <cx:pt idx="1207">36.765000000000001</cx:pt>
          <cx:pt idx="1208">36.520000000000003</cx:pt>
          <cx:pt idx="1209">37.399999999999999</cx:pt>
          <cx:pt idx="1210">29.699999999999999</cx:pt>
          <cx:pt idx="1211">25.460000000000001</cx:pt>
          <cx:pt idx="1212">23.655000000000001</cx:pt>
          <cx:pt idx="1213">28.785</cx:pt>
          <cx:pt idx="1214">35.200000000000003</cx:pt>
          <cx:pt idx="1215">32.100000000000001</cx:pt>
          <cx:pt idx="1216">31.350000000000001</cx:pt>
          <cx:pt idx="1217">24.699999999999999</cx:pt>
          <cx:pt idx="1218">26.695</cx:pt>
          <cx:pt idx="1219">27.5</cx:pt>
          <cx:pt idx="1220">25.460000000000001</cx:pt>
          <cx:pt idx="1221">41.140000000000001</cx:pt>
          <cx:pt idx="1222">34.799999999999997</cx:pt>
          <cx:pt idx="1223">37.100000000000001</cx:pt>
          <cx:pt idx="1224">25.84</cx:pt>
          <cx:pt idx="1225">36.005000000000003</cx:pt>
          <cx:pt idx="1226">39.899999999999999</cx:pt>
          <cx:pt idx="1227">24.530000000000001</cx:pt>
          <cx:pt idx="1228">28.594999999999999</cx:pt>
          <cx:pt idx="1229">24.035</cx:pt>
          <cx:pt idx="1230">38.060000000000002</cx:pt>
          <cx:pt idx="1231">25.739999999999998</cx:pt>
          <cx:pt idx="1232">27.550000000000001</cx:pt>
          <cx:pt idx="1233">30.5</cx:pt>
          <cx:pt idx="1234">33.109999999999999</cx:pt>
          <cx:pt idx="1235">29.640000000000001</cx:pt>
          <cx:pt idx="1236">28.699999999999999</cx:pt>
          <cx:pt idx="1237">31.350000000000001</cx:pt>
          <cx:pt idx="1238">28.899999999999999</cx:pt>
          <cx:pt idx="1239">24.32</cx:pt>
          <cx:pt idx="1240">36.954999999999998</cx:pt>
          <cx:pt idx="1241">24.32</cx:pt>
          <cx:pt idx="1242">32.450000000000003</cx:pt>
          <cx:pt idx="1243">40.920000000000002</cx:pt>
          <cx:pt idx="1244">35.100000000000001</cx:pt>
          <cx:pt idx="1245">18.335000000000001</cx:pt>
          <cx:pt idx="1246">32.799999999999997</cx:pt>
          <cx:pt idx="1247">39.100000000000001</cx:pt>
          <cx:pt idx="1248">29.920000000000002</cx:pt>
          <cx:pt idx="1249">22.039999999999999</cx:pt>
          <cx:pt idx="1250">31.57</cx:pt>
          <cx:pt idx="1251">36.384999999999998</cx:pt>
          <cx:pt idx="1252">31.16</cx:pt>
          <cx:pt idx="1253">21.09</cx:pt>
          <cx:pt idx="1254">35.859999999999999</cx:pt>
          <cx:pt idx="1255">28.309999999999999</cx:pt>
          <cx:pt idx="1256">25.079999999999998</cx:pt>
          <cx:pt idx="1257">43.399999999999999</cx:pt>
          <cx:pt idx="1258">35.909999999999997</cx:pt>
          <cx:pt idx="1259">33.914999999999999</cx:pt>
          <cx:pt idx="1260">36.100000000000001</cx:pt>
          <cx:pt idx="1261">32.299999999999997</cx:pt>
          <cx:pt idx="1262">23.655000000000001</cx:pt>
          <cx:pt idx="1263">44</cx:pt>
          <cx:pt idx="1264">28.199999999999999</cx:pt>
          <cx:pt idx="1265">33.329999999999998</cx:pt>
          <cx:pt idx="1266">38.380000000000003</cx:pt>
          <cx:pt idx="1267">36.299999999999997</cx:pt>
          <cx:pt idx="1268">33.534999999999997</cx:pt>
          <cx:pt idx="1269">29.07</cx:pt>
          <cx:pt idx="1270">26.289999999999999</cx:pt>
          <cx:pt idx="1271">32.965000000000003</cx:pt>
          <cx:pt idx="1272">27.550000000000001</cx:pt>
          <cx:pt idx="1273">30.02</cx:pt>
          <cx:pt idx="1274">31.460000000000001</cx:pt>
          <cx:pt idx="1275">38.094999999999999</cx:pt>
          <cx:pt idx="1276">39.200000000000003</cx:pt>
          <cx:pt idx="1277">31.73</cx:pt>
          <cx:pt idx="1278">21.399999999999999</cx:pt>
          <cx:pt idx="1279">36.859999999999999</cx:pt>
          <cx:pt idx="1280">32.015000000000001</cx:pt>
          <cx:pt idx="1281">37.399999999999999</cx:pt>
          <cx:pt idx="1282">29.920000000000002</cx:pt>
          <cx:pt idx="1283">32.109999999999999</cx:pt>
          <cx:pt idx="1284">25</cx:pt>
          <cx:pt idx="1285">33.200000000000003</cx:pt>
          <cx:pt idx="1286">39.159999999999997</cx:pt>
          <cx:pt idx="1287">39.93</cx:pt>
          <cx:pt idx="1288">30.495000000000001</cx:pt>
          <cx:pt idx="1289">32.68</cx:pt>
          <cx:pt idx="1290">30.875</cx:pt>
          <cx:pt idx="1291">26.695</cx:pt>
          <cx:pt idx="1292">38.829999999999998</cx:pt>
          <cx:pt idx="1293">23.085000000000001</cx:pt>
          <cx:pt idx="1294">28.309999999999999</cx:pt>
          <cx:pt idx="1295">35.090000000000003</cx:pt>
          <cx:pt idx="1296">41.469999999999999</cx:pt>
          <cx:pt idx="1297">37.700000000000003</cx:pt>
          <cx:pt idx="1298">31.800000000000001</cx:pt>
          <cx:pt idx="1299">27.739999999999998</cx:pt>
          <cx:pt idx="1300">32.200000000000003</cx:pt>
          <cx:pt idx="1301">26.219999999999999</cx:pt>
          <cx:pt idx="1302">36.765000000000001</cx:pt>
          <cx:pt idx="1303">26.98</cx:pt>
          <cx:pt idx="1304">41.325000000000003</cx:pt>
          <cx:pt idx="1305">36.299999999999997</cx:pt>
          <cx:pt idx="1306">30.800000000000001</cx:pt>
          <cx:pt idx="1307">33.100000000000001</cx:pt>
          <cx:pt idx="1308">39.799999999999997</cx:pt>
          <cx:pt idx="1309">35.200000000000003</cx:pt>
          <cx:pt idx="1310">36.850000000000001</cx:pt>
          <cx:pt idx="1311">21.66</cx:pt>
          <cx:pt idx="1312">31.445</cx:pt>
          <cx:pt idx="1313">33.659999999999997</cx:pt>
          <cx:pt idx="1314">25.079999999999998</cx:pt>
          <cx:pt idx="1315">21.66</cx:pt>
          <cx:pt idx="1316">24.699999999999999</cx:pt>
          <cx:pt idx="1317">31.300000000000001</cx:pt>
          <cx:pt idx="1318">39.329999999999998</cx:pt>
          <cx:pt idx="1319">33.799999999999997</cx:pt>
          <cx:pt idx="1320">34.5</cx:pt>
          <cx:pt idx="1321">30.114999999999998</cx:pt>
          <cx:pt idx="1322">25.600000000000001</cx:pt>
          <cx:pt idx="1323">32.965000000000003</cx:pt>
          <cx:pt idx="1324">39.159999999999997</cx:pt>
          <cx:pt idx="1325">33.880000000000003</cx:pt>
          <cx:pt idx="1326">40.479999999999997</cx:pt>
          <cx:pt idx="1327">39.049999999999997</cx:pt>
          <cx:pt idx="1328">38.189999999999998</cx:pt>
          <cx:pt idx="1329">22.989999999999998</cx:pt>
          <cx:pt idx="1330">37.905000000000001</cx:pt>
          <cx:pt idx="1331">39.700000000000003</cx:pt>
          <cx:pt idx="1332">35.969999999999999</cx:pt>
          <cx:pt idx="1333">31.824999999999999</cx:pt>
          <cx:pt idx="1334">26.885000000000002</cx:pt>
          <cx:pt idx="1335">26.41</cx:pt>
          <cx:pt idx="1336">36.960000000000001</cx:pt>
          <cx:pt idx="1337">23.760000000000002</cx:pt>
        </cx:lvl>
      </cx:numDim>
    </cx:data>
  </cx:chartData>
  <cx:chart>
    <cx:title pos="t" align="ctr" overlay="0"/>
    <cx:plotArea>
      <cx:plotAreaRegion>
        <cx:series layoutId="clusteredColumn" uniqueId="{CD3C7008-5CCB-4426-897E-2FBEBCC8DB18}">
          <cx:dataId val="0"/>
          <cx:layoutPr>
            <cx:binning intervalClosed="r"/>
          </cx:layoutPr>
          <cx:axisId val="1"/>
        </cx:series>
        <cx:series layoutId="paretoLine" ownerIdx="0" uniqueId="{5959B2D5-13C3-433D-8CAA-85C13AACD76D}">
          <cx:axisId val="2"/>
        </cx:series>
      </cx:plotAreaRegion>
      <cx:axis id="0">
        <cx:catScaling gapWidth="0"/>
        <cx:tickLabels/>
      </cx:axis>
      <cx:axis id="1">
        <cx:valScaling/>
        <cx:majorGridlines/>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insurance!$C$2:$C$1339</cx:f>
        <cx:lvl ptCount="1338" formatCode="General">
          <cx:pt idx="0">33.770000000000003</cx:pt>
          <cx:pt idx="1">34.100000000000001</cx:pt>
          <cx:pt idx="2">26.315000000000001</cx:pt>
          <cx:pt idx="3">38.664999999999999</cx:pt>
          <cx:pt idx="4">35.625</cx:pt>
          <cx:pt idx="5">31.68</cx:pt>
          <cx:pt idx="6">30.114999999999998</cx:pt>
          <cx:pt idx="7">23.75</cx:pt>
          <cx:pt idx="8">25.175000000000001</cx:pt>
          <cx:pt idx="9">36.850000000000001</cx:pt>
          <cx:pt idx="10">15.960000000000001</cx:pt>
          <cx:pt idx="11">38.280000000000001</cx:pt>
          <cx:pt idx="12">34.43</cx:pt>
          <cx:pt idx="13">26.73</cx:pt>
          <cx:pt idx="14">17.289999999999999</cx:pt>
          <cx:pt idx="15">29.370000000000001</cx:pt>
          <cx:pt idx="16">22.989999999999998</cx:pt>
          <cx:pt idx="17">38.280000000000001</cx:pt>
          <cx:pt idx="18">20.789999999999999</cx:pt>
          <cx:pt idx="19">30.399999999999999</cx:pt>
          <cx:pt idx="20">38.170000000000002</cx:pt>
          <cx:pt idx="21">29.164999999999999</cx:pt>
          <cx:pt idx="22">43.009999999999998</cx:pt>
          <cx:pt idx="23">24.09</cx:pt>
          <cx:pt idx="24">30.114999999999998</cx:pt>
          <cx:pt idx="25">31.350000000000001</cx:pt>
          <cx:pt idx="26">25.079999999999998</cx:pt>
          <cx:pt idx="27">33.880000000000003</cx:pt>
          <cx:pt idx="28">25.460000000000001</cx:pt>
          <cx:pt idx="29">32.119999999999997</cx:pt>
          <cx:pt idx="30">37.289999999999999</cx:pt>
          <cx:pt idx="31">39.159999999999997</cx:pt>
          <cx:pt idx="32">33.155000000000001</cx:pt>
          <cx:pt idx="33">33.534999999999997</cx:pt>
          <cx:pt idx="34">28.5</cx:pt>
          <cx:pt idx="35">33.659999999999997</cx:pt>
          <cx:pt idx="36">35.200000000000003</cx:pt>
          <cx:pt idx="37">40.280000000000001</cx:pt>
          <cx:pt idx="38">38.170000000000002</cx:pt>
          <cx:pt idx="39">41.140000000000001</cx:pt>
          <cx:pt idx="40">42.240000000000002</cx:pt>
          <cx:pt idx="41">30.140000000000001</cx:pt>
          <cx:pt idx="42">31.129999999999999</cx:pt>
          <cx:pt idx="43">37.289999999999999</cx:pt>
          <cx:pt idx="44">40.259999999999998</cx:pt>
          <cx:pt idx="45">31.73</cx:pt>
          <cx:pt idx="46">26.18</cx:pt>
          <cx:pt idx="47">23.210000000000001</cx:pt>
          <cx:pt idx="48">40.185000000000002</cx:pt>
          <cx:pt idx="49">23.32</cx:pt>
          <cx:pt idx="50">21.565000000000001</cx:pt>
          <cx:pt idx="51">23.085000000000001</cx:pt>
          <cx:pt idx="52">21.780000000000001</cx:pt>
          <cx:pt idx="53">31.350000000000001</cx:pt>
          <cx:pt idx="54">30.305</cx:pt>
          <cx:pt idx="55">28.215</cx:pt>
          <cx:pt idx="56">27.359999999999999</cx:pt>
          <cx:pt idx="57">27.280000000000001</cx:pt>
          <cx:pt idx="58">21.469999999999999</cx:pt>
          <cx:pt idx="59">39.140000000000001</cx:pt>
          <cx:pt idx="60">33.329999999999998</cx:pt>
          <cx:pt idx="61">39.82</cx:pt>
          <cx:pt idx="62">21.66</cx:pt>
          <cx:pt idx="63">30.030000000000001</cx:pt>
          <cx:pt idx="64">26.125</cx:pt>
          <cx:pt idx="65">28.309999999999999</cx:pt>
          <cx:pt idx="66">53.130000000000003</cx:pt>
          <cx:pt idx="67">31.920000000000002</cx:pt>
          <cx:pt idx="68">36.850000000000001</cx:pt>
          <cx:pt idx="69">27.899999999999999</cx:pt>
          <cx:pt idx="70">24.600000000000001</cx:pt>
          <cx:pt idx="71">28.600000000000001</cx:pt>
          <cx:pt idx="72">20.425000000000001</cx:pt>
          <cx:pt idx="73">28.899999999999999</cx:pt>
          <cx:pt idx="74">28.399999999999999</cx:pt>
          <cx:pt idx="75">28.300000000000001</cx:pt>
          <cx:pt idx="76">25.555</cx:pt>
          <cx:pt idx="77">34.100000000000001</cx:pt>
          <cx:pt idx="78">28.399999999999999</cx:pt>
          <cx:pt idx="79">31.824999999999999</cx:pt>
          <cx:pt idx="80">30.59</cx:pt>
          <cx:pt idx="81">32.109999999999999</cx:pt>
          <cx:pt idx="82">34.799999999999997</cx:pt>
          <cx:pt idx="83">17.800000000000001</cx:pt>
          <cx:pt idx="84">29.07</cx:pt>
          <cx:pt idx="85">20.899999999999999</cx:pt>
          <cx:pt idx="86">31.920000000000002</cx:pt>
          <cx:pt idx="87">36.954999999999998</cx:pt>
          <cx:pt idx="88">20.614999999999998</cx:pt>
          <cx:pt idx="89">27.699999999999999</cx:pt>
          <cx:pt idx="90">24.699999999999999</cx:pt>
          <cx:pt idx="91">27.835000000000001</cx:pt>
          <cx:pt idx="92">21.699999999999999</cx:pt>
          <cx:pt idx="93">34.399999999999999</cx:pt>
          <cx:pt idx="94">37.43</cx:pt>
          <cx:pt idx="95">17.48</cx:pt>
          <cx:pt idx="96">35.149999999999999</cx:pt>
          <cx:pt idx="97">33.100000000000001</cx:pt>
          <cx:pt idx="98">25.175000000000001</cx:pt>
          <cx:pt idx="99">29.800000000000001</cx:pt>
          <cx:pt idx="100">28.699999999999999</cx:pt>
          <cx:pt idx="101">32.899999999999999</cx:pt>
          <cx:pt idx="102">30.25</cx:pt>
          <cx:pt idx="103">30.399999999999999</cx:pt>
          <cx:pt idx="104">30.59</cx:pt>
          <cx:pt idx="105">35.530000000000001</cx:pt>
          <cx:pt idx="106">30.495000000000001</cx:pt>
          <cx:pt idx="107">30.59</cx:pt>
          <cx:pt idx="108">20.699999999999999</cx:pt>
          <cx:pt idx="109">28.309999999999999</cx:pt>
          <cx:pt idx="110">33.109999999999999</cx:pt>
          <cx:pt idx="111">24.510000000000002</cx:pt>
          <cx:pt idx="112">20.300000000000001</cx:pt>
          <cx:pt idx="113">35.399999999999999</cx:pt>
          <cx:pt idx="114">21.754999999999999</cx:pt>
          <cx:pt idx="115">28.879999999999999</cx:pt>
          <cx:pt idx="116">27.600000000000001</cx:pt>
          <cx:pt idx="117">36.575000000000003</cx:pt>
          <cx:pt idx="118">25.555</cx:pt>
          <cx:pt idx="119">22.515000000000001</cx:pt>
          <cx:pt idx="120">23.399999999999999</cx:pt>
          <cx:pt idx="121">22.609999999999999</cx:pt>
          <cx:pt idx="122">39.615000000000002</cx:pt>
          <cx:pt idx="123">40.5</cx:pt>
          <cx:pt idx="124">24.605</cx:pt>
          <cx:pt idx="125">26.030000000000001</cx:pt>
          <cx:pt idx="126">27.265000000000001</cx:pt>
          <cx:pt idx="127">18.600000000000001</cx:pt>
          <cx:pt idx="128">32.490000000000002</cx:pt>
          <cx:pt idx="129">44.880000000000003</cx:pt>
          <cx:pt idx="130">27.93</cx:pt>
          <cx:pt idx="131">30.02</cx:pt>
          <cx:pt idx="132">19.800000000000001</cx:pt>
          <cx:pt idx="133">34.899999999999999</cx:pt>
          <cx:pt idx="134">25.745000000000001</cx:pt>
          <cx:pt idx="135">34.700000000000003</cx:pt>
          <cx:pt idx="136">20.600000000000001</cx:pt>
          <cx:pt idx="137">22.420000000000002</cx:pt>
          <cx:pt idx="138">28.024999999999999</cx:pt>
          <cx:pt idx="139">28.975000000000001</cx:pt>
          <cx:pt idx="140">28.785</cx:pt>
          <cx:pt idx="141">37</cx:pt>
          <cx:pt idx="142">33</cx:pt>
          <cx:pt idx="143">26.84</cx:pt>
          <cx:pt idx="144">33.329999999999998</cx:pt>
          <cx:pt idx="145">29.734999999999999</cx:pt>
          <cx:pt idx="146">27.93</cx:pt>
          <cx:pt idx="147">35.310000000000002</cx:pt>
          <cx:pt idx="148">31.789999999999999</cx:pt>
          <cx:pt idx="149">31.129999999999999</cx:pt>
          <cx:pt idx="150">33</cx:pt>
          <cx:pt idx="151">32.395000000000003</cx:pt>
          <cx:pt idx="152">40.469999999999999</cx:pt>
          <cx:pt idx="153">31.460000000000001</cx:pt>
          <cx:pt idx="154">29.600000000000001</cx:pt>
          <cx:pt idx="155">30.114999999999998</cx:pt>
          <cx:pt idx="156">30.684999999999999</cx:pt>
          <cx:pt idx="157">31.920000000000002</cx:pt>
          <cx:pt idx="158">30.59</cx:pt>
          <cx:pt idx="159">35.625</cx:pt>
          <cx:pt idx="160">24.420000000000002</cx:pt>
          <cx:pt idx="161">21.800000000000001</cx:pt>
          <cx:pt idx="162">27.300000000000001</cx:pt>
          <cx:pt idx="163">33.299999999999997</cx:pt>
          <cx:pt idx="164">39.399999999999999</cx:pt>
          <cx:pt idx="165">22</cx:pt>
          <cx:pt idx="166">33.630000000000003</cx:pt>
          <cx:pt idx="167">35.530000000000001</cx:pt>
          <cx:pt idx="168">39.490000000000002</cx:pt>
          <cx:pt idx="169">35.719999999999999</cx:pt>
          <cx:pt idx="170">26.399999999999999</cx:pt>
          <cx:pt idx="171">21.890000000000001</cx:pt>
          <cx:pt idx="172">31.02</cx:pt>
          <cx:pt idx="173">16.815000000000001</cx:pt>
          <cx:pt idx="174">36.850000000000001</cx:pt>
          <cx:pt idx="175">25.699999999999999</cx:pt>
          <cx:pt idx="176">23.75</cx:pt>
          <cx:pt idx="177">20.234999999999999</cx:pt>
          <cx:pt idx="178">21.850000000000001</cx:pt>
          <cx:pt idx="179">17.399999999999999</cx:pt>
          <cx:pt idx="180">27.359999999999999</cx:pt>
          <cx:pt idx="181">34.869999999999997</cx:pt>
          <cx:pt idx="182">28.975000000000001</cx:pt>
          <cx:pt idx="183">36.859999999999999</cx:pt>
          <cx:pt idx="184">22.300000000000001</cx:pt>
          <cx:pt idx="185">31.100000000000001</cx:pt>
          <cx:pt idx="186">22.135000000000002</cx:pt>
          <cx:pt idx="187">25.745000000000001</cx:pt>
          <cx:pt idx="188">32.68</cx:pt>
          <cx:pt idx="189">34.600000000000001</cx:pt>
          <cx:pt idx="190">31.254999999999999</cx:pt>
          <cx:pt idx="191">26.030000000000001</cx:pt>
          <cx:pt idx="192">23.210000000000001</cx:pt>
          <cx:pt idx="193">25.800000000000001</cx:pt>
          <cx:pt idx="194">35.600000000000001</cx:pt>
          <cx:pt idx="195">39.805</cx:pt>
          <cx:pt idx="196">37.619999999999997</cx:pt>
          <cx:pt idx="197">28.050000000000001</cx:pt>
          <cx:pt idx="198">25.175000000000001</cx:pt>
          <cx:pt idx="199">36</cx:pt>
          <cx:pt idx="200">19.949999999999999</cx:pt>
          <cx:pt idx="201">24.300000000000001</cx:pt>
          <cx:pt idx="202">28.82</cx:pt>
          <cx:pt idx="203">31.73</cx:pt>
          <cx:pt idx="204">31.350000000000001</cx:pt>
          <cx:pt idx="205">26.84</cx:pt>
          <cx:pt idx="206">34.579999999999998</cx:pt>
          <cx:pt idx="207">23.18</cx:pt>
          <cx:pt idx="208">34.799999999999997</cx:pt>
          <cx:pt idx="209">39.5</cx:pt>
          <cx:pt idx="210">28.309999999999999</cx:pt>
          <cx:pt idx="211">20.234999999999999</cx:pt>
          <cx:pt idx="212">31.02</cx:pt>
          <cx:pt idx="213">37.07</cx:pt>
          <cx:pt idx="214">28.879999999999999</cx:pt>
          <cx:pt idx="215">52.579999999999998</cx:pt>
          <cx:pt idx="216">30.399999999999999</cx:pt>
          <cx:pt idx="217">33.770000000000003</cx:pt>
          <cx:pt idx="218">27.100000000000001</cx:pt>
          <cx:pt idx="219">32.109999999999999</cx:pt>
          <cx:pt idx="220">21.280000000000001</cx:pt>
          <cx:pt idx="221">30.399999999999999</cx:pt>
          <cx:pt idx="222">34.399999999999999</cx:pt>
          <cx:pt idx="223">23.844999999999999</cx:pt>
          <cx:pt idx="224">17.385000000000002</cx:pt>
          <cx:pt idx="225">36.670000000000002</cx:pt>
          <cx:pt idx="226">41.909999999999997</cx:pt>
          <cx:pt idx="227">28.309999999999999</cx:pt>
          <cx:pt idx="228">32.560000000000002</cx:pt>
          <cx:pt idx="229">34.960000000000001</cx:pt>
          <cx:pt idx="230">39.270000000000003</cx:pt>
          <cx:pt idx="231">31.73</cx:pt>
          <cx:pt idx="232">35.200000000000003</cx:pt>
          <cx:pt idx="233">26.510000000000002</cx:pt>
          <cx:pt idx="234">37.100000000000001</cx:pt>
          <cx:pt idx="235">32.780000000000001</cx:pt>
          <cx:pt idx="236">50.380000000000003</cx:pt>
          <cx:pt idx="237">28.120000000000001</cx:pt>
          <cx:pt idx="238">27.359999999999999</cx:pt>
          <cx:pt idx="239">18.715</cx:pt>
          <cx:pt idx="240">32.700000000000003</cx:pt>
          <cx:pt idx="241">24.510000000000002</cx:pt>
          <cx:pt idx="242">31.399999999999999</cx:pt>
          <cx:pt idx="243">42.75</cx:pt>
          <cx:pt idx="244">23.18</cx:pt>
          <cx:pt idx="245">34.865000000000002</cx:pt>
          <cx:pt idx="246">28.489999999999998</cx:pt>
          <cx:pt idx="247">28</cx:pt>
          <cx:pt idx="248">24.225000000000001</cx:pt>
          <cx:pt idx="249">33.399999999999999</cx:pt>
          <cx:pt idx="250">26.600000000000001</cx:pt>
          <cx:pt idx="251">33.344999999999999</cx:pt>
          <cx:pt idx="252">28.5</cx:pt>
          <cx:pt idx="253">23.210000000000001</cx:pt>
          <cx:pt idx="254">35.859999999999999</cx:pt>
          <cx:pt idx="255">27.600000000000001</cx:pt>
          <cx:pt idx="256">40.149999999999999</cx:pt>
          <cx:pt idx="257">30.210000000000001</cx:pt>
          <cx:pt idx="258">23.399999999999999</cx:pt>
          <cx:pt idx="259">28.5</cx:pt>
          <cx:pt idx="260">25.27</cx:pt>
          <cx:pt idx="261">29.300000000000001</cx:pt>
          <cx:pt idx="262">23.655000000000001</cx:pt>
          <cx:pt idx="263">22.600000000000001</cx:pt>
          <cx:pt idx="264">30.100000000000001</cx:pt>
          <cx:pt idx="265">33.630000000000003</cx:pt>
          <cx:pt idx="266">24.225000000000001</cx:pt>
          <cx:pt idx="267">33.990000000000002</cx:pt>
          <cx:pt idx="268">26.789999999999999</cx:pt>
          <cx:pt idx="269">20.52</cx:pt>
          <cx:pt idx="270">32.700000000000003</cx:pt>
          <cx:pt idx="271">25.800000000000001</cx:pt>
          <cx:pt idx="272">39.490000000000002</cx:pt>
          <cx:pt idx="273">32.009999999999998</cx:pt>
          <cx:pt idx="274">29.925000000000001</cx:pt>
          <cx:pt idx="275">29.829999999999998</cx:pt>
          <cx:pt idx="276">31.065000000000001</cx:pt>
          <cx:pt idx="277">27.719999999999999</cx:pt>
          <cx:pt idx="278">26.219999999999999</cx:pt>
          <cx:pt idx="279">33.659999999999997</cx:pt>
          <cx:pt idx="280">25.739999999999998</cx:pt>
          <cx:pt idx="281">27.550000000000001</cx:pt>
          <cx:pt idx="282">45.539999999999999</cx:pt>
          <cx:pt idx="283">26.800000000000001</cx:pt>
          <cx:pt idx="284">23.899999999999999</cx:pt>
          <cx:pt idx="285">30.59</cx:pt>
          <cx:pt idx="286">35.625</cx:pt>
          <cx:pt idx="287">28.594999999999999</cx:pt>
          <cx:pt idx="288">41.325000000000003</cx:pt>
          <cx:pt idx="289">23.465</cx:pt>
          <cx:pt idx="290">25.84</cx:pt>
          <cx:pt idx="291">24.129999999999999</cx:pt>
          <cx:pt idx="292">32.229999999999997</cx:pt>
          <cx:pt idx="293">24.300000000000001</cx:pt>
          <cx:pt idx="294">26.695</cx:pt>
          <cx:pt idx="295">29.699999999999999</cx:pt>
          <cx:pt idx="296">24.984999999999999</cx:pt>
          <cx:pt idx="297">22.515000000000001</cx:pt>
          <cx:pt idx="298">33.990000000000002</cx:pt>
          <cx:pt idx="299">33.329999999999998</cx:pt>
          <cx:pt idx="300">30.300000000000001</cx:pt>
          <cx:pt idx="301">42.130000000000003</cx:pt>
          <cx:pt idx="302">34.484999999999999</cx:pt>
          <cx:pt idx="303">26.789999999999999</cx:pt>
          <cx:pt idx="304">20.800000000000001</cx:pt>
          <cx:pt idx="305">30.199999999999999</cx:pt>
          <cx:pt idx="306">20.800000000000001</cx:pt>
          <cx:pt idx="307">30.875</cx:pt>
          <cx:pt idx="308">28.785</cx:pt>
          <cx:pt idx="309">32.490000000000002</cx:pt>
          <cx:pt idx="310">29.920000000000002</cx:pt>
          <cx:pt idx="311">29.920000000000002</cx:pt>
          <cx:pt idx="312">29.640000000000001</cx:pt>
          <cx:pt idx="313">32.899999999999999</cx:pt>
          <cx:pt idx="314">22.609999999999999</cx:pt>
          <cx:pt idx="315">17.195</cx:pt>
          <cx:pt idx="316">29.449999999999999</cx:pt>
          <cx:pt idx="317">42.399999999999999</cx:pt>
          <cx:pt idx="318">40.185000000000002</cx:pt>
          <cx:pt idx="319">23.699999999999999</cx:pt>
          <cx:pt idx="320">17.670000000000002</cx:pt>
          <cx:pt idx="321">29.48</cx:pt>
          <cx:pt idx="322">27.265000000000001</cx:pt>
          <cx:pt idx="323">29.355</cx:pt>
          <cx:pt idx="324">46.530000000000001</cx:pt>
          <cx:pt idx="325">35.420000000000002</cx:pt>
          <cx:pt idx="326">29.149999999999999</cx:pt>
          <cx:pt idx="327">19.800000000000001</cx:pt>
          <cx:pt idx="328">34.200000000000003</cx:pt>
          <cx:pt idx="329">30</cx:pt>
          <cx:pt idx="330">22.23</cx:pt>
          <cx:pt idx="331">31.065000000000001</cx:pt>
          <cx:pt idx="332">33.914999999999999</cx:pt>
          <cx:pt idx="333">27.059999999999999</cx:pt>
          <cx:pt idx="334">42.130000000000003</cx:pt>
          <cx:pt idx="335">24.75</cx:pt>
          <cx:pt idx="336">18.905000000000001</cx:pt>
          <cx:pt idx="337">36.079999999999998</cx:pt>
          <cx:pt idx="338">23.100000000000001</cx:pt>
          <cx:pt idx="339">30.300000000000001</cx:pt>
          <cx:pt idx="340">31.399999999999999</cx:pt>
          <cx:pt idx="341">23.210000000000001</cx:pt>
          <cx:pt idx="342">17.954999999999998</cx:pt>
          <cx:pt idx="343">30.399999999999999</cx:pt>
          <cx:pt idx="344">32.670000000000002</cx:pt>
          <cx:pt idx="345">33.659999999999997</cx:pt>
          <cx:pt idx="346">30.5</cx:pt>
          <cx:pt idx="347">25.175000000000001</cx:pt>
          <cx:pt idx="348">33.155000000000001</cx:pt>
          <cx:pt idx="349">31.129999999999999</cx:pt>
          <cx:pt idx="350">34.799999999999997</cx:pt>
          <cx:pt idx="351">29.149999999999999</cx:pt>
          <cx:pt idx="352">26.030000000000001</cx:pt>
          <cx:pt idx="353">28.5</cx:pt>
          <cx:pt idx="354">24.100000000000001</cx:pt>
          <cx:pt idx="355">32.585000000000001</cx:pt>
          <cx:pt idx="356">30.59</cx:pt>
          <cx:pt idx="357">20.045000000000002</cx:pt>
          <cx:pt idx="358">21.469999999999999</cx:pt>
          <cx:pt idx="359">32.395000000000003</cx:pt>
          <cx:pt idx="360">45.899999999999999</cx:pt>
          <cx:pt idx="361">31.254999999999999</cx:pt>
          <cx:pt idx="362">33</cx:pt>
          <cx:pt idx="363">36.399999999999999</cx:pt>
          <cx:pt idx="364">34.770000000000003</cx:pt>
          <cx:pt idx="365">25.934999999999999</cx:pt>
          <cx:pt idx="366">23.98</cx:pt>
          <cx:pt idx="367">37.619999999999997</cx:pt>
          <cx:pt idx="368">28.879999999999999</cx:pt>
          <cx:pt idx="369">38.060000000000002</cx:pt>
          <cx:pt idx="370">33.399999999999999</cx:pt>
          <cx:pt idx="371">33</cx:pt>
          <cx:pt idx="372">27.5</cx:pt>
          <cx:pt idx="373">24.32</cx:pt>
          <cx:pt idx="374">35.435000000000002</cx:pt>
          <cx:pt idx="375">23.800000000000001</cx:pt>
          <cx:pt idx="376">26.98</cx:pt>
          <cx:pt idx="377">30.875</cx:pt>
          <cx:pt idx="378">22.515000000000001</cx:pt>
          <cx:pt idx="379">23.844999999999999</cx:pt>
          <cx:pt idx="380">29.260000000000002</cx:pt>
          <cx:pt idx="381">25.800000000000001</cx:pt>
          <cx:pt idx="382">31.68</cx:pt>
          <cx:pt idx="383">26.315000000000001</cx:pt>
          <cx:pt idx="384">33.82</cx:pt>
          <cx:pt idx="385">33.109999999999999</cx:pt>
          <cx:pt idx="386">24.300000000000001</cx:pt>
          <cx:pt idx="387">37.100000000000001</cx:pt>
          <cx:pt idx="388">17.289999999999999</cx:pt>
          <cx:pt idx="389">26.510000000000002</cx:pt>
          <cx:pt idx="390">29.59</cx:pt>
          <cx:pt idx="391">27.940000000000001</cx:pt>
          <cx:pt idx="392">27.940000000000001</cx:pt>
          <cx:pt idx="393">29.734999999999999</cx:pt>
          <cx:pt idx="394">38.829999999999998</cx:pt>
          <cx:pt idx="395">32.109999999999999</cx:pt>
          <cx:pt idx="396">28.975000000000001</cx:pt>
          <cx:pt idx="397">29.640000000000001</cx:pt>
          <cx:pt idx="398">33.344999999999999</cx:pt>
          <cx:pt idx="399">27.199999999999999</cx:pt>
          <cx:pt idx="400">20.234999999999999</cx:pt>
          <cx:pt idx="401">34.399999999999999</cx:pt>
          <cx:pt idx="402">26.030000000000001</cx:pt>
          <cx:pt idx="403">35.530000000000001</cx:pt>
          <cx:pt idx="404">31.16</cx:pt>
          <cx:pt idx="405">21.754999999999999</cx:pt>
          <cx:pt idx="406">35.5</cx:pt>
          <cx:pt idx="407">22.515000000000001</cx:pt>
          <cx:pt idx="408">25.899999999999999</cx:pt>
          <cx:pt idx="409">22.895</cx:pt>
          <cx:pt idx="410">31.73</cx:pt>
          <cx:pt idx="411">25.600000000000001</cx:pt>
          <cx:pt idx="412">38.939999999999998</cx:pt>
          <cx:pt idx="413">24.600000000000001</cx:pt>
          <cx:pt idx="414">32.109999999999999</cx:pt>
          <cx:pt idx="415">37.289999999999999</cx:pt>
          <cx:pt idx="416">21.850000000000001</cx:pt>
          <cx:pt idx="417">35.299999999999997</cx:pt>
          <cx:pt idx="418">32.399999999999999</cx:pt>
          <cx:pt idx="419">25.460000000000001</cx:pt>
          <cx:pt idx="420">28.690000000000001</cx:pt>
          <cx:pt idx="421">35.530000000000001</cx:pt>
          <cx:pt idx="422">30.899999999999999</cx:pt>
          <cx:pt idx="423">27.645</cx:pt>
          <cx:pt idx="424">33.329999999999998</cx:pt>
          <cx:pt idx="425">27.699999999999999</cx:pt>
          <cx:pt idx="426">24.129999999999999</cx:pt>
          <cx:pt idx="427">28.379999999999999</cx:pt>
          <cx:pt idx="428">43.119999999999997</cx:pt>
          <cx:pt idx="429">37.799999999999997</cx:pt>
          <cx:pt idx="430">31.399999999999999</cx:pt>
          <cx:pt idx="431">31.57</cx:pt>
          <cx:pt idx="432">39.049999999999997</cx:pt>
          <cx:pt idx="433">37.43</cx:pt>
          <cx:pt idx="434">24.399999999999999</cx:pt>
          <cx:pt idx="435">44.219999999999999</cx:pt>
          <cx:pt idx="436">22.895</cx:pt>
          <cx:pt idx="437">28.405000000000001</cx:pt>
          <cx:pt idx="438">22.989999999999998</cx:pt>
          <cx:pt idx="439">27.93</cx:pt>
          <cx:pt idx="440">19.949999999999999</cx:pt>
          <cx:pt idx="441">38.829999999999998</cx:pt>
          <cx:pt idx="442">21.945</cx:pt>
          <cx:pt idx="443">23.655000000000001</cx:pt>
          <cx:pt idx="444">25.739999999999998</cx:pt>
          <cx:pt idx="445">36.299999999999997</cx:pt>
          <cx:pt idx="446">36.630000000000003</cx:pt>
          <cx:pt idx="447">28.5</cx:pt>
          <cx:pt idx="448">26.885000000000002</cx:pt>
          <cx:pt idx="449">38.390000000000001</cx:pt>
          <cx:pt idx="450">34.390000000000001</cx:pt>
          <cx:pt idx="451">20.399999999999999</cx:pt>
          <cx:pt idx="452">28.594999999999999</cx:pt>
          <cx:pt idx="453">32.68</cx:pt>
          <cx:pt idx="454">31.065000000000001</cx:pt>
          <cx:pt idx="455">23.600000000000001</cx:pt>
          <cx:pt idx="456">30.875</cx:pt>
          <cx:pt idx="457">29.100000000000001</cx:pt>
          <cx:pt idx="458">38.094999999999999</cx:pt>
          <cx:pt idx="459">30.495000000000001</cx:pt>
          <cx:pt idx="460">26.620000000000001</cx:pt>
          <cx:pt idx="461">27.645</cx:pt>
          <cx:pt idx="462">29.260000000000002</cx:pt>
          <cx:pt idx="463">39.490000000000002</cx:pt>
          <cx:pt idx="464">25.899999999999999</cx:pt>
          <cx:pt idx="465">29.809999999999999</cx:pt>
          <cx:pt idx="466">32.774999999999999</cx:pt>
          <cx:pt idx="467">21.754999999999999</cx:pt>
          <cx:pt idx="468">25.800000000000001</cx:pt>
          <cx:pt idx="469">31.065000000000001</cx:pt>
          <cx:pt idx="470">25.934999999999999</cx:pt>
          <cx:pt idx="471">28.879999999999999</cx:pt>
          <cx:pt idx="472">17.765000000000001</cx:pt>
          <cx:pt idx="473">37.145000000000003</cx:pt>
          <cx:pt idx="474">29.800000000000001</cx:pt>
          <cx:pt idx="475">33.155000000000001</cx:pt>
          <cx:pt idx="476">30.800000000000001</cx:pt>
          <cx:pt idx="477">37.335000000000001</cx:pt>
          <cx:pt idx="478">30.030000000000001</cx:pt>
          <cx:pt idx="479">46.530000000000001</cx:pt>
          <cx:pt idx="480">44.219999999999999</cx:pt>
          <cx:pt idx="481">28.93</cx:pt>
          <cx:pt idx="482">23.649999999999999</cx:pt>
          <cx:pt idx="483">31.539999999999999</cx:pt>
          <cx:pt idx="484">28.93</cx:pt>
          <cx:pt idx="485">24.600000000000001</cx:pt>
          <cx:pt idx="486">37.18</cx:pt>
          <cx:pt idx="487">33.82</cx:pt>
          <cx:pt idx="488">29.59</cx:pt>
          <cx:pt idx="489">27.835000000000001</cx:pt>
          <cx:pt idx="490">31.5</cx:pt>
          <cx:pt idx="491">41.100000000000001</cx:pt>
          <cx:pt idx="492">35.200000000000003</cx:pt>
          <cx:pt idx="493">33.630000000000003</cx:pt>
          <cx:pt idx="494">20.52</cx:pt>
          <cx:pt idx="495">29.734999999999999</cx:pt>
          <cx:pt idx="496">28.120000000000001</cx:pt>
          <cx:pt idx="497">22.704999999999998</cx:pt>
          <cx:pt idx="498">22.135000000000002</cx:pt>
          <cx:pt idx="499">35.75</cx:pt>
          <cx:pt idx="500">35.244999999999997</cx:pt>
          <cx:pt idx="501">24.309999999999999</cx:pt>
          <cx:pt idx="502">33.5</cx:pt>
          <cx:pt idx="503">38.899999999999999</cx:pt>
          <cx:pt idx="504">28.27</cx:pt>
          <cx:pt idx="505">42.460000000000001</cx:pt>
          <cx:pt idx="506">42.399999999999999</cx:pt>
          <cx:pt idx="507">18.5</cx:pt>
          <cx:pt idx="508">32.899999999999999</cx:pt>
          <cx:pt idx="509">27.100000000000001</cx:pt>
          <cx:pt idx="510">24.795000000000002</cx:pt>
          <cx:pt idx="511">42.939999999999998</cx:pt>
          <cx:pt idx="512">35.530000000000001</cx:pt>
          <cx:pt idx="513">33.439999999999998</cx:pt>
          <cx:pt idx="514">24.605</cx:pt>
          <cx:pt idx="515">36.289999999999999</cx:pt>
          <cx:pt idx="516">19.094999999999999</cx:pt>
          <cx:pt idx="517">35.75</cx:pt>
          <cx:pt idx="518">30.25</cx:pt>
          <cx:pt idx="519">39.82</cx:pt>
          <cx:pt idx="520">29.399999999999999</cx:pt>
          <cx:pt idx="521">27.454999999999998</cx:pt>
          <cx:pt idx="522">26.695</cx:pt>
          <cx:pt idx="523">31.920000000000002</cx:pt>
          <cx:pt idx="524">37.335000000000001</cx:pt>
          <cx:pt idx="525">27.5</cx:pt>
          <cx:pt idx="526">22.420000000000002</cx:pt>
          <cx:pt idx="527">25.300000000000001</cx:pt>
          <cx:pt idx="528">26.73</cx:pt>
          <cx:pt idx="529">33.700000000000003</cx:pt>
          <cx:pt idx="530">25.27</cx:pt>
          <cx:pt idx="531">30.800000000000001</cx:pt>
          <cx:pt idx="532">29.260000000000002</cx:pt>
          <cx:pt idx="533">38</cx:pt>
          <cx:pt idx="534">34.210000000000001</cx:pt>
          <cx:pt idx="535">30.210000000000001</cx:pt>
          <cx:pt idx="536">33.25</cx:pt>
          <cx:pt idx="537">19</cx:pt>
          <cx:pt idx="538">26.41</cx:pt>
          <cx:pt idx="539">27</cx:pt>
          <cx:pt idx="540">35.814999999999998</cx:pt>
          <cx:pt idx="541">27.835000000000001</cx:pt>
          <cx:pt idx="542">23.559999999999999</cx:pt>
          <cx:pt idx="543">21.375</cx:pt>
          <cx:pt idx="544">34.674999999999997</cx:pt>
          <cx:pt idx="545">32.799999999999997</cx:pt>
          <cx:pt idx="546">42.130000000000003</cx:pt>
          <cx:pt idx="547">27.719999999999999</cx:pt>
          <cx:pt idx="548">42.899999999999999</cx:pt>
          <cx:pt idx="549">36.670000000000002</cx:pt>
          <cx:pt idx="550">34.770000000000003</cx:pt>
          <cx:pt idx="551">24.129999999999999</cx:pt>
          <cx:pt idx="552">34.799999999999997</cx:pt>
          <cx:pt idx="553">27.739999999999998</cx:pt>
          <cx:pt idx="554">30.5</cx:pt>
          <cx:pt idx="555">43.340000000000003</cx:pt>
          <cx:pt idx="556">28.899999999999999</cx:pt>
          <cx:pt idx="557">38.600000000000001</cx:pt>
          <cx:pt idx="558">31</cx:pt>
          <cx:pt idx="559">34.104999999999997</cx:pt>
          <cx:pt idx="560">38.094999999999999</cx:pt>
          <cx:pt idx="561">24.420000000000002</cx:pt>
          <cx:pt idx="562">34.32</cx:pt>
          <cx:pt idx="563">27.699999999999999</cx:pt>
          <cx:pt idx="564">23.465</cx:pt>
          <cx:pt idx="565">34.210000000000001</cx:pt>
          <cx:pt idx="566">27.100000000000001</cx:pt>
          <cx:pt idx="567">28.024999999999999</cx:pt>
          <cx:pt idx="568">35.859999999999999</cx:pt>
          <cx:pt idx="569">35.814999999999998</cx:pt>
          <cx:pt idx="570">26.125</cx:pt>
          <cx:pt idx="571">17.859999999999999</cx:pt>
          <cx:pt idx="572">27.609999999999999</cx:pt>
          <cx:pt idx="573">39.710000000000001</cx:pt>
          <cx:pt idx="574">35.200000000000003</cx:pt>
          <cx:pt idx="575">34.43</cx:pt>
          <cx:pt idx="576">41.895000000000003</cx:pt>
          <cx:pt idx="577">26.199999999999999</cx:pt>
          <cx:pt idx="578">27.550000000000001</cx:pt>
          <cx:pt idx="579">29.920000000000002</cx:pt>
          <cx:pt idx="580">22.600000000000001</cx:pt>
          <cx:pt idx="581">28.879999999999999</cx:pt>
          <cx:pt idx="582">29.699999999999999</cx:pt>
          <cx:pt idx="583">27.739999999999998</cx:pt>
          <cx:pt idx="584">34.43</cx:pt>
          <cx:pt idx="585">28.024999999999999</cx:pt>
          <cx:pt idx="586">25.84</cx:pt>
          <cx:pt idx="587">33.82</cx:pt>
          <cx:pt idx="588">31.5</cx:pt>
          <cx:pt idx="589">19.855</cx:pt>
          <cx:pt idx="590">30.02</cx:pt>
          <cx:pt idx="591">29.039999999999999</cx:pt>
          <cx:pt idx="592">29.920000000000002</cx:pt>
          <cx:pt idx="593">26.885000000000002</cx:pt>
          <cx:pt idx="594">28.594999999999999</cx:pt>
          <cx:pt idx="595">22.135000000000002</cx:pt>
          <cx:pt idx="596">33.399999999999999</cx:pt>
          <cx:pt idx="597">30.875</cx:pt>
          <cx:pt idx="598">25.899999999999999</cx:pt>
          <cx:pt idx="599">27.739999999999998</cx:pt>
          <cx:pt idx="600">29.829999999999998</cx:pt>
          <cx:pt idx="601">28.024999999999999</cx:pt>
          <cx:pt idx="602">30.800000000000001</cx:pt>
          <cx:pt idx="603">34.799999999999997</cx:pt>
          <cx:pt idx="604">30.800000000000001</cx:pt>
          <cx:pt idx="605">23.370000000000001</cx:pt>
          <cx:pt idx="606">29.640000000000001</cx:pt>
          <cx:pt idx="607">30.875</cx:pt>
          <cx:pt idx="608">36.189999999999998</cx:pt>
          <cx:pt idx="609">34.100000000000001</cx:pt>
          <cx:pt idx="610">46.530000000000001</cx:pt>
          <cx:pt idx="611">38.390000000000001</cx:pt>
          <cx:pt idx="612">26.399999999999999</cx:pt>
          <cx:pt idx="613">30.780000000000001</cx:pt>
          <cx:pt idx="614">47.600000000000001</cx:pt>
          <cx:pt idx="615">29.5</cx:pt>
          <cx:pt idx="616">34.200000000000003</cx:pt>
          <cx:pt idx="617">17.289999999999999</cx:pt>
          <cx:pt idx="618">37.07</cx:pt>
          <cx:pt idx="619">29.800000000000001</cx:pt>
          <cx:pt idx="620">34.104999999999997</cx:pt>
          <cx:pt idx="621">24.32</cx:pt>
          <cx:pt idx="622">25.555</cx:pt>
          <cx:pt idx="623">22.704999999999998</cx:pt>
          <cx:pt idx="624">37.049999999999997</cx:pt>
          <cx:pt idx="625">19.300000000000001</cx:pt>
          <cx:pt idx="626">34.700000000000003</cx:pt>
          <cx:pt idx="627">27.835000000000001</cx:pt>
          <cx:pt idx="628">40.149999999999999</cx:pt>
          <cx:pt idx="629">21.120000000000001</cx:pt>
          <cx:pt idx="630">27.265000000000001</cx:pt>
          <cx:pt idx="631">28.93</cx:pt>
          <cx:pt idx="632">37.729999999999997</cx:pt>
          <cx:pt idx="633">28.024999999999999</cx:pt>
          <cx:pt idx="634">40.564999999999998</cx:pt>
          <cx:pt idx="635">30.690000000000001</cx:pt>
          <cx:pt idx="636">34.799999999999997</cx:pt>
          <cx:pt idx="637">19.475000000000001</cx:pt>
          <cx:pt idx="638">28</cx:pt>
          <cx:pt idx="639">31</cx:pt>
          <cx:pt idx="640">27.835000000000001</cx:pt>
          <cx:pt idx="641">28.27</cx:pt>
          <cx:pt idx="642">27.600000000000001</cx:pt>
          <cx:pt idx="643">19.949999999999999</cx:pt>
          <cx:pt idx="644">38.390000000000001</cx:pt>
          <cx:pt idx="645">29.260000000000002</cx:pt>
          <cx:pt idx="646">30.210000000000001</cx:pt>
          <cx:pt idx="647">16.815000000000001</cx:pt>
          <cx:pt idx="648">19.949999999999999</cx:pt>
          <cx:pt idx="649">32.799999999999997</cx:pt>
          <cx:pt idx="650">24.510000000000002</cx:pt>
          <cx:pt idx="651">24.890000000000001</cx:pt>
          <cx:pt idx="652">29.600000000000001</cx:pt>
          <cx:pt idx="653">28.300000000000001</cx:pt>
          <cx:pt idx="654">45.43</cx:pt>
          <cx:pt idx="655">26.41</cx:pt>
          <cx:pt idx="656">26.219999999999999</cx:pt>
          <cx:pt idx="657">35.299999999999997</cx:pt>
          <cx:pt idx="658">22.800000000000001</cx:pt>
          <cx:pt idx="659">41.799999999999997</cx:pt>
          <cx:pt idx="660">31.920000000000002</cx:pt>
          <cx:pt idx="661">21.850000000000001</cx:pt>
          <cx:pt idx="662">32.5</cx:pt>
          <cx:pt idx="663">24.225000000000001</cx:pt>
          <cx:pt idx="664">34.32</cx:pt>
          <cx:pt idx="665">23.274999999999999</cx:pt>
          <cx:pt idx="666">34.100000000000001</cx:pt>
          <cx:pt idx="667">42.655000000000001</cx:pt>
          <cx:pt idx="668">18.300000000000001</cx:pt>
          <cx:pt idx="669">23.870000000000001</cx:pt>
          <cx:pt idx="670">32.340000000000003</cx:pt>
          <cx:pt idx="671">34.100000000000001</cx:pt>
          <cx:pt idx="672">29.925000000000001</cx:pt>
          <cx:pt idx="673">26.315000000000001</cx:pt>
          <cx:pt idx="674">28.690000000000001</cx:pt>
          <cx:pt idx="675">26.315000000000001</cx:pt>
          <cx:pt idx="676">36.189999999999998</cx:pt>
          <cx:pt idx="677">25.460000000000001</cx:pt>
          <cx:pt idx="678">41.229999999999997</cx:pt>
          <cx:pt idx="679">30.875</cx:pt>
          <cx:pt idx="680">22.219999999999999</cx:pt>
          <cx:pt idx="681">35.299999999999997</cx:pt>
          <cx:pt idx="682">19.800000000000001</cx:pt>
          <cx:pt idx="683">28.120000000000001</cx:pt>
          <cx:pt idx="684">34.104999999999997</cx:pt>
          <cx:pt idx="685">32.774999999999999</cx:pt>
          <cx:pt idx="686">29.600000000000001</cx:pt>
          <cx:pt idx="687">33</cx:pt>
          <cx:pt idx="688">22.704999999999998</cx:pt>
          <cx:pt idx="689">23.370000000000001</cx:pt>
          <cx:pt idx="690">32.774999999999999</cx:pt>
          <cx:pt idx="691">29.809999999999999</cx:pt>
          <cx:pt idx="692">41.689999999999998</cx:pt>
          <cx:pt idx="693">32.299999999999997</cx:pt>
          <cx:pt idx="694">41.420000000000002</cx:pt>
          <cx:pt idx="695">29.899999999999999</cx:pt>
          <cx:pt idx="696">27.399999999999999</cx:pt>
          <cx:pt idx="697">29.355</cx:pt>
          <cx:pt idx="698">25.079999999999998</cx:pt>
          <cx:pt idx="699">24.969999999999999</cx:pt>
          <cx:pt idx="700">29.300000000000001</cx:pt>
          <cx:pt idx="701">21.780000000000001</cx:pt>
          <cx:pt idx="702">32.965000000000003</cx:pt>
          <cx:pt idx="703">31.600000000000001</cx:pt>
          <cx:pt idx="704">33.155000000000001</cx:pt>
          <cx:pt idx="705">32.200000000000003</cx:pt>
          <cx:pt idx="706">37.100000000000001</cx:pt>
          <cx:pt idx="707">31.635000000000002</cx:pt>
          <cx:pt idx="708">37.049999999999997</cx:pt>
          <cx:pt idx="709">33.060000000000002</cx:pt>
          <cx:pt idx="710">30.59</cx:pt>
          <cx:pt idx="711">40.259999999999998</cx:pt>
          <cx:pt idx="712">31.02</cx:pt>
          <cx:pt idx="713">35.75</cx:pt>
          <cx:pt idx="714">28.405000000000001</cx:pt>
          <cx:pt idx="715">36.079999999999998</cx:pt>
          <cx:pt idx="716">34.200000000000003</cx:pt>
          <cx:pt idx="717">30.780000000000001</cx:pt>
          <cx:pt idx="718">28.800000000000001</cx:pt>
          <cx:pt idx="719">34.210000000000001</cx:pt>
          <cx:pt idx="720">29.640000000000001</cx:pt>
          <cx:pt idx="721">32.600000000000001</cx:pt>
          <cx:pt idx="722">28.309999999999999</cx:pt>
          <cx:pt idx="723">21.754999999999999</cx:pt>
          <cx:pt idx="724">33.549999999999997</cx:pt>
          <cx:pt idx="725">23.940000000000001</cx:pt>
          <cx:pt idx="726">28.050000000000001</cx:pt>
          <cx:pt idx="727">32.200000000000003</cx:pt>
          <cx:pt idx="728">23.370000000000001</cx:pt>
          <cx:pt idx="729">26.600000000000001</cx:pt>
          <cx:pt idx="730">24.640000000000001</cx:pt>
          <cx:pt idx="731">36.195</cx:pt>
          <cx:pt idx="732">24.984999999999999</cx:pt>
          <cx:pt idx="733">33.155000000000001</cx:pt>
          <cx:pt idx="734">26.899999999999999</cx:pt>
          <cx:pt idx="735">30</cx:pt>
          <cx:pt idx="736">26.07</cx:pt>
          <cx:pt idx="737">29.48</cx:pt>
          <cx:pt idx="738">28.309999999999999</cx:pt>
          <cx:pt idx="739">26.125</cx:pt>
          <cx:pt idx="740">29</cx:pt>
          <cx:pt idx="741">26.18</cx:pt>
          <cx:pt idx="742">35.969999999999999</cx:pt>
          <cx:pt idx="743">24.859999999999999</cx:pt>
          <cx:pt idx="744">35.799999999999997</cx:pt>
          <cx:pt idx="745">31.254999999999999</cx:pt>
          <cx:pt idx="746">25.300000000000001</cx:pt>
          <cx:pt idx="747">34.100000000000001</cx:pt>
          <cx:pt idx="748">41.325000000000003</cx:pt>
          <cx:pt idx="749">37.18</cx:pt>
          <cx:pt idx="750">37.899999999999999</cx:pt>
          <cx:pt idx="751">24.605</cx:pt>
          <cx:pt idx="752">26.315000000000001</cx:pt>
          <cx:pt idx="753">40.369999999999997</cx:pt>
          <cx:pt idx="754">32.869999999999997</cx:pt>
          <cx:pt idx="755">27.359999999999999</cx:pt>
          <cx:pt idx="756">35.969999999999999</cx:pt>
          <cx:pt idx="757">35.719999999999999</cx:pt>
          <cx:pt idx="758">34.399999999999999</cx:pt>
          <cx:pt idx="759">35.640000000000001</cx:pt>
          <cx:pt idx="760">26.030000000000001</cx:pt>
          <cx:pt idx="761">46.200000000000003</cx:pt>
          <cx:pt idx="762">32.600000000000001</cx:pt>
          <cx:pt idx="763">35.310000000000002</cx:pt>
          <cx:pt idx="764">38.060000000000002</cx:pt>
          <cx:pt idx="765">30.684999999999999</cx:pt>
          <cx:pt idx="766">30.100000000000001</cx:pt>
          <cx:pt idx="767">20.045000000000002</cx:pt>
          <cx:pt idx="768">26.885000000000002</cx:pt>
          <cx:pt idx="769">23.199999999999999</cx:pt>
          <cx:pt idx="770">34.960000000000001</cx:pt>
          <cx:pt idx="771">30.114999999999998</cx:pt>
          <cx:pt idx="772">20.129999999999999</cx:pt>
          <cx:pt idx="773">24.699999999999999</cx:pt>
          <cx:pt idx="774">25.079999999999998</cx:pt>
          <cx:pt idx="775">32.560000000000002</cx:pt>
          <cx:pt idx="776">34.579999999999998</cx:pt>
          <cx:pt idx="777">26.699999999999999</cx:pt>
          <cx:pt idx="778">25.27</cx:pt>
          <cx:pt idx="779">29.899999999999999</cx:pt>
          <cx:pt idx="780">25.52</cx:pt>
          <cx:pt idx="781">27.800000000000001</cx:pt>
          <cx:pt idx="782">27.399999999999999</cx:pt>
          <cx:pt idx="783">37.100000000000001</cx:pt>
          <cx:pt idx="784">31.350000000000001</cx:pt>
          <cx:pt idx="785">39.520000000000003</cx:pt>
          <cx:pt idx="786">26.41</cx:pt>
          <cx:pt idx="787">30.690000000000001</cx:pt>
          <cx:pt idx="788">38.060000000000002</cx:pt>
          <cx:pt idx="789">27.645</cx:pt>
          <cx:pt idx="790">32.015000000000001</cx:pt>
          <cx:pt idx="791">22.135000000000002</cx:pt>
          <cx:pt idx="792">20.234999999999999</cx:pt>
          <cx:pt idx="793">38.060000000000002</cx:pt>
          <cx:pt idx="794">23.98</cx:pt>
          <cx:pt idx="795">38.950000000000003</cx:pt>
          <cx:pt idx="796">43.890000000000001</cx:pt>
          <cx:pt idx="797">36.479999999999997</cx:pt>
          <cx:pt idx="798">29.809999999999999</cx:pt>
          <cx:pt idx="799">21.850000000000001</cx:pt>
          <cx:pt idx="800">32.340000000000003</cx:pt>
          <cx:pt idx="801">27.5</cx:pt>
          <cx:pt idx="802">29.734999999999999</cx:pt>
          <cx:pt idx="803">30.199999999999999</cx:pt>
          <cx:pt idx="804">25.364999999999998</cx:pt>
          <cx:pt idx="805">25.800000000000001</cx:pt>
          <cx:pt idx="806">36.954999999999998</cx:pt>
          <cx:pt idx="807">25</cx:pt>
          <cx:pt idx="808">34.32</cx:pt>
          <cx:pt idx="809">38.284999999999997</cx:pt>
          <cx:pt idx="810">22.895</cx:pt>
          <cx:pt idx="811">28.600000000000001</cx:pt>
          <cx:pt idx="812">30.899999999999999</cx:pt>
          <cx:pt idx="813">30.199999999999999</cx:pt>
          <cx:pt idx="814">36.479999999999997</cx:pt>
          <cx:pt idx="815">24.309999999999999</cx:pt>
          <cx:pt idx="816">33.100000000000001</cx:pt>
          <cx:pt idx="817">28.699999999999999</cx:pt>
          <cx:pt idx="818">30.495000000000001</cx:pt>
          <cx:pt idx="819">36.299999999999997</cx:pt>
          <cx:pt idx="820">21.375</cx:pt>
          <cx:pt idx="821">24.035</cx:pt>
          <cx:pt idx="822">25.175000000000001</cx:pt>
          <cx:pt idx="823">39.805</cx:pt>
          <cx:pt idx="824">35.814999999999998</cx:pt>
          <cx:pt idx="825">33.700000000000003</cx:pt>
          <cx:pt idx="826">22.895</cx:pt>
          <cx:pt idx="827">35.299999999999997</cx:pt>
          <cx:pt idx="828">39.994999999999997</cx:pt>
          <cx:pt idx="829">27.645</cx:pt>
          <cx:pt idx="830">30.495000000000001</cx:pt>
          <cx:pt idx="831">31.789999999999999</cx:pt>
          <cx:pt idx="832">20.350000000000001</cx:pt>
          <cx:pt idx="833">23.559999999999999</cx:pt>
          <cx:pt idx="834">27.829999999999998</cx:pt>
          <cx:pt idx="835">25.699999999999999</cx:pt>
          <cx:pt idx="836">27.5</cx:pt>
          <cx:pt idx="837">30.359999999999999</cx:pt>
          <cx:pt idx="838">33.439999999999998</cx:pt>
          <cx:pt idx="839">27.739999999999998</cx:pt>
          <cx:pt idx="840">30.495000000000001</cx:pt>
          <cx:pt idx="841">28.899999999999999</cx:pt>
          <cx:pt idx="842">22.300000000000001</cx:pt>
          <cx:pt idx="843">42.350000000000001</cx:pt>
          <cx:pt idx="844">26.620000000000001</cx:pt>
          <cx:pt idx="845">48.07</cx:pt>
          <cx:pt idx="846">27.719999999999999</cx:pt>
          <cx:pt idx="847">33.344999999999999</cx:pt>
          <cx:pt idx="848">27.600000000000001</cx:pt>
          <cx:pt idx="849">43.890000000000001</cx:pt>
          <cx:pt idx="850">32.299999999999997</cx:pt>
          <cx:pt idx="851">19.855</cx:pt>
          <cx:pt idx="852">39.424999999999997</cx:pt>
          <cx:pt idx="853">30.199999999999999</cx:pt>
          <cx:pt idx="854">28.050000000000001</cx:pt>
          <cx:pt idx="855">33.439999999999998</cx:pt>
          <cx:pt idx="856">19.949999999999999</cx:pt>
          <cx:pt idx="857">33.725000000000001</cx:pt>
          <cx:pt idx="858">30.800000000000001</cx:pt>
          <cx:pt idx="859">35.530000000000001</cx:pt>
          <cx:pt idx="860">25.800000000000001</cx:pt>
          <cx:pt idx="861">24.795000000000002</cx:pt>
          <cx:pt idx="862">23.655000000000001</cx:pt>
          <cx:pt idx="863">38.170000000000002</cx:pt>
          <cx:pt idx="864">40.375</cx:pt>
          <cx:pt idx="865">34.600000000000001</cx:pt>
          <cx:pt idx="866">25.745000000000001</cx:pt>
          <cx:pt idx="867">33.914999999999999</cx:pt>
          <cx:pt idx="868">28.215</cx:pt>
          <cx:pt idx="869">25.460000000000001</cx:pt>
          <cx:pt idx="870">26.600000000000001</cx:pt>
          <cx:pt idx="871">25.41</cx:pt>
          <cx:pt idx="872">29.829999999999998</cx:pt>
          <cx:pt idx="873">47.520000000000003</cx:pt>
          <cx:pt idx="874">23.600000000000001</cx:pt>
          <cx:pt idx="875">33.344999999999999</cx:pt>
          <cx:pt idx="876">19.57</cx:pt>
          <cx:pt idx="877">29.370000000000001</cx:pt>
          <cx:pt idx="878">36.630000000000003</cx:pt>
          <cx:pt idx="879">24.100000000000001</cx:pt>
          <cx:pt idx="880">36.200000000000003</cx:pt>
          <cx:pt idx="881">29.545000000000002</cx:pt>
          <cx:pt idx="882">36</cx:pt>
          <cx:pt idx="883">27.829999999999998</cx:pt>
          <cx:pt idx="884">32.299999999999997</cx:pt>
          <cx:pt idx="885">26.125</cx:pt>
          <cx:pt idx="886">38.939999999999998</cx:pt>
          <cx:pt idx="887">19.190000000000001</cx:pt>
          <cx:pt idx="888">28.215</cx:pt>
          <cx:pt idx="889">36.079999999999998</cx:pt>
          <cx:pt idx="890">45.32</cx:pt>
          <cx:pt idx="891">29.800000000000001</cx:pt>
          <cx:pt idx="892">32</cx:pt>
          <cx:pt idx="893">36.189999999999998</cx:pt>
          <cx:pt idx="894">27.645</cx:pt>
          <cx:pt idx="895">24.32</cx:pt>
          <cx:pt idx="896">28</cx:pt>
          <cx:pt idx="897">41.229999999999997</cx:pt>
          <cx:pt idx="898">29.699999999999999</cx:pt>
          <cx:pt idx="899">24.420000000000002</cx:pt>
          <cx:pt idx="900">32.229999999999997</cx:pt>
          <cx:pt idx="901">28.879999999999999</cx:pt>
          <cx:pt idx="902">32.299999999999997</cx:pt>
          <cx:pt idx="903">35.625</cx:pt>
          <cx:pt idx="904">31.445</cx:pt>
          <cx:pt idx="905">30.199999999999999</cx:pt>
          <cx:pt idx="906">34.299999999999997</cx:pt>
          <cx:pt idx="907">40.564999999999998</cx:pt>
          <cx:pt idx="908">30.780000000000001</cx:pt>
          <cx:pt idx="909">31.129999999999999</cx:pt>
          <cx:pt idx="910">35.909999999999997</cx:pt>
          <cx:pt idx="911">27.265000000000001</cx:pt>
          <cx:pt idx="912">33.109999999999999</cx:pt>
          <cx:pt idx="913">36.670000000000002</cx:pt>
          <cx:pt idx="914">40.149999999999999</cx:pt>
          <cx:pt idx="915">29.600000000000001</cx:pt>
          <cx:pt idx="916">22.800000000000001</cx:pt>
          <cx:pt idx="917">32.299999999999997</cx:pt>
          <cx:pt idx="918">28.899999999999999</cx:pt>
          <cx:pt idx="919">37.289999999999999</cx:pt>
          <cx:pt idx="920">25.850000000000001</cx:pt>
          <cx:pt idx="921">27.93</cx:pt>
          <cx:pt idx="922">27.359999999999999</cx:pt>
          <cx:pt idx="923">36.575000000000003</cx:pt>
          <cx:pt idx="924">33.329999999999998</cx:pt>
          <cx:pt idx="925">27.170000000000002</cx:pt>
          <cx:pt idx="926">30.300000000000001</cx:pt>
          <cx:pt idx="927">25.84</cx:pt>
          <cx:pt idx="928">35.859999999999999</cx:pt>
          <cx:pt idx="929">41.469999999999999</cx:pt>
          <cx:pt idx="930">30.780000000000001</cx:pt>
          <cx:pt idx="931">31.350000000000001</cx:pt>
          <cx:pt idx="932">32.299999999999997</cx:pt>
          <cx:pt idx="933">36.630000000000003</cx:pt>
          <cx:pt idx="934">37.509999999999998</cx:pt>
          <cx:pt idx="935">25.84</cx:pt>
          <cx:pt idx="936">31.899999999999999</cx:pt>
          <cx:pt idx="937">25.600000000000001</cx:pt>
          <cx:pt idx="938">21.300000000000001</cx:pt>
          <cx:pt idx="939">42.68</cx:pt>
          <cx:pt idx="940">28.699999999999999</cx:pt>
          <cx:pt idx="941">23.18</cx:pt>
          <cx:pt idx="942">28.690000000000001</cx:pt>
          <cx:pt idx="943">22.609999999999999</cx:pt>
          <cx:pt idx="944">34.770000000000003</cx:pt>
          <cx:pt idx="945">23.844999999999999</cx:pt>
          <cx:pt idx="946">27.100000000000001</cx:pt>
          <cx:pt idx="947">22.515000000000001</cx:pt>
          <cx:pt idx="948">36.850000000000001</cx:pt>
          <cx:pt idx="949">30.899999999999999</cx:pt>
          <cx:pt idx="950">29.829999999999998</cx:pt>
          <cx:pt idx="951">29.925000000000001</cx:pt>
          <cx:pt idx="952">33.344999999999999</cx:pt>
          <cx:pt idx="953">27.829999999999998</cx:pt>
          <cx:pt idx="954">31.824999999999999</cx:pt>
          <cx:pt idx="955">34.200000000000003</cx:pt>
          <cx:pt idx="956">27.454999999999998</cx:pt>
          <cx:pt idx="957">26.600000000000001</cx:pt>
          <cx:pt idx="958">32.204999999999998</cx:pt>
          <cx:pt idx="959">32.299999999999997</cx:pt>
          <cx:pt idx="960">25.600000000000001</cx:pt>
          <cx:pt idx="961">25.364999999999998</cx:pt>
          <cx:pt idx="962">27.359999999999999</cx:pt>
          <cx:pt idx="963">44.770000000000003</cx:pt>
          <cx:pt idx="964">44.744999999999997</cx:pt>
          <cx:pt idx="965">23.539999999999999</cx:pt>
          <cx:pt idx="966">27.074999999999999</cx:pt>
          <cx:pt idx="967">26.41</cx:pt>
          <cx:pt idx="968">30.114999999999998</cx:pt>
          <cx:pt idx="969">27.600000000000001</cx:pt>
          <cx:pt idx="970">36.200000000000003</cx:pt>
          <cx:pt idx="971">32.109999999999999</cx:pt>
          <cx:pt idx="972">46.090000000000003</cx:pt>
          <cx:pt idx="973">28.16</cx:pt>
          <cx:pt idx="974">31.600000000000001</cx:pt>
          <cx:pt idx="975">33.700000000000003</cx:pt>
          <cx:pt idx="976">26.219999999999999</cx:pt>
          <cx:pt idx="977">28.120000000000001</cx:pt>
          <cx:pt idx="978">37.07</cx:pt>
          <cx:pt idx="979">32.299999999999997</cx:pt>
          <cx:pt idx="980">25.300000000000001</cx:pt>
          <cx:pt idx="981">30.969999999999999</cx:pt>
          <cx:pt idx="982">37.729999999999997</cx:pt>
          <cx:pt idx="983">18.050000000000001</cx:pt>
          <cx:pt idx="984">24.414999999999999</cx:pt>
          <cx:pt idx="985">21.559999999999999</cx:pt>
          <cx:pt idx="986">20.600000000000001</cx:pt>
          <cx:pt idx="987">39.5</cx:pt>
          <cx:pt idx="988">23.210000000000001</cx:pt>
          <cx:pt idx="989">22.420000000000002</cx:pt>
          <cx:pt idx="990">33.914999999999999</cx:pt>
          <cx:pt idx="991">25.800000000000001</cx:pt>
          <cx:pt idx="992">31.635000000000002</cx:pt>
          <cx:pt idx="993">34.100000000000001</cx:pt>
          <cx:pt idx="994">39.700000000000003</cx:pt>
          <cx:pt idx="995">38.060000000000002</cx:pt>
          <cx:pt idx="996">36.670000000000002</cx:pt>
          <cx:pt idx="997">40.659999999999997</cx:pt>
          <cx:pt idx="998">33.329999999999998</cx:pt>
          <cx:pt idx="999">35.969999999999999</cx:pt>
          <cx:pt idx="1000">34.200000000000003</cx:pt>
          <cx:pt idx="1001">25.399999999999999</cx:pt>
          <cx:pt idx="1002">37.049999999999997</cx:pt>
          <cx:pt idx="1003">42.899999999999999</cx:pt>
          <cx:pt idx="1004">24.795000000000002</cx:pt>
          <cx:pt idx="1005">27.739999999999998</cx:pt>
          <cx:pt idx="1006">37</cx:pt>
          <cx:pt idx="1007">34.960000000000001</cx:pt>
          <cx:pt idx="1008">32.299999999999997</cx:pt>
          <cx:pt idx="1009">36.384999999999998</cx:pt>
          <cx:pt idx="1010">30.030000000000001</cx:pt>
          <cx:pt idx="1011">30.780000000000001</cx:pt>
          <cx:pt idx="1012">32.204999999999998</cx:pt>
          <cx:pt idx="1013">37.399999999999999</cx:pt>
          <cx:pt idx="1014">24.32</cx:pt>
          <cx:pt idx="1015">31.199999999999999</cx:pt>
          <cx:pt idx="1016">26.399999999999999</cx:pt>
          <cx:pt idx="1017">33.25</cx:pt>
          <cx:pt idx="1018">36.700000000000003</cx:pt>
          <cx:pt idx="1019">27.359999999999999</cx:pt>
          <cx:pt idx="1020">38.380000000000003</cx:pt>
          <cx:pt idx="1021">34.100000000000001</cx:pt>
          <cx:pt idx="1022">46.75</cx:pt>
          <cx:pt idx="1023">31.73</cx:pt>
          <cx:pt idx="1024">30.199999999999999</cx:pt>
          <cx:pt idx="1025">37.524999999999999</cx:pt>
          <cx:pt idx="1026">25.300000000000001</cx:pt>
          <cx:pt idx="1027">36.765000000000001</cx:pt>
          <cx:pt idx="1028">47.740000000000002</cx:pt>
          <cx:pt idx="1029">30.875</cx:pt>
          <cx:pt idx="1030">18.335000000000001</cx:pt>
          <cx:pt idx="1031">24.859999999999999</cx:pt>
          <cx:pt idx="1032">32.774999999999999</cx:pt>
          <cx:pt idx="1033">24.129999999999999</cx:pt>
          <cx:pt idx="1034">33.299999999999997</cx:pt>
          <cx:pt idx="1035">34.484999999999999</cx:pt>
          <cx:pt idx="1036">41.799999999999997</cx:pt>
          <cx:pt idx="1037">23.18</cx:pt>
          <cx:pt idx="1038">38.600000000000001</cx:pt>
          <cx:pt idx="1039">44.700000000000003</cx:pt>
          <cx:pt idx="1040">22.879999999999999</cx:pt>
          <cx:pt idx="1041">28.100000000000001</cx:pt>
          <cx:pt idx="1042">24.795000000000002</cx:pt>
          <cx:pt idx="1043">35.899999999999999</cx:pt>
          <cx:pt idx="1044">37.43</cx:pt>
          <cx:pt idx="1045">26.600000000000001</cx:pt>
          <cx:pt idx="1046">33.25</cx:pt>
          <cx:pt idx="1047">38.060000000000002</cx:pt>
          <cx:pt idx="1048">22.609999999999999</cx:pt>
          <cx:pt idx="1049">31.16</cx:pt>
          <cx:pt idx="1050">31.350000000000001</cx:pt>
          <cx:pt idx="1051">36.100000000000001</cx:pt>
          <cx:pt idx="1052">39.600000000000001</cx:pt>
          <cx:pt idx="1053">24.32</cx:pt>
          <cx:pt idx="1054">26.41</cx:pt>
          <cx:pt idx="1055">32.299999999999997</cx:pt>
          <cx:pt idx="1056">41.469999999999999</cx:pt>
          <cx:pt idx="1057">36.600000000000001</cx:pt>
          <cx:pt idx="1058">21.399999999999999</cx:pt>
          <cx:pt idx="1059">34.104999999999997</cx:pt>
          <cx:pt idx="1060">26.699999999999999</cx:pt>
          <cx:pt idx="1061">28.879999999999999</cx:pt>
          <cx:pt idx="1062">20.899999999999999</cx:pt>
          <cx:pt idx="1063">30.495000000000001</cx:pt>
          <cx:pt idx="1064">23.75</cx:pt>
          <cx:pt idx="1065">29.48</cx:pt>
          <cx:pt idx="1066">28.600000000000001</cx:pt>
          <cx:pt idx="1067">36.859999999999999</cx:pt>
          <cx:pt idx="1068">30.800000000000001</cx:pt>
          <cx:pt idx="1069">33.630000000000003</cx:pt>
          <cx:pt idx="1070">31.899999999999999</cx:pt>
          <cx:pt idx="1071">39.600000000000001</cx:pt>
          <cx:pt idx="1072">29.199999999999999</cx:pt>
          <cx:pt idx="1073">30.02</cx:pt>
          <cx:pt idx="1074">34.210000000000001</cx:pt>
          <cx:pt idx="1075">40.564999999999998</cx:pt>
          <cx:pt idx="1076">32.774999999999999</cx:pt>
          <cx:pt idx="1077">25.100000000000001</cx:pt>
          <cx:pt idx="1078">21.469999999999999</cx:pt>
          <cx:pt idx="1079">47.409999999999997</cx:pt>
          <cx:pt idx="1080">30.210000000000001</cx:pt>
          <cx:pt idx="1081">46.700000000000003</cx:pt>
          <cx:pt idx="1082">32.68</cx:pt>
          <cx:pt idx="1083">21.010000000000002</cx:pt>
          <cx:pt idx="1084">24.035</cx:pt>
          <cx:pt idx="1085">30.800000000000001</cx:pt>
          <cx:pt idx="1086">25.460000000000001</cx:pt>
          <cx:pt idx="1087">35.814999999999998</cx:pt>
          <cx:pt idx="1088">31.600000000000001</cx:pt>
          <cx:pt idx="1089">23</cx:pt>
          <cx:pt idx="1090">31.899999999999999</cx:pt>
          <cx:pt idx="1091">28.879999999999999</cx:pt>
          <cx:pt idx="1092">31.239999999999998</cx:pt>
          <cx:pt idx="1093">32.299999999999997</cx:pt>
          <cx:pt idx="1094">24.605</cx:pt>
          <cx:pt idx="1095">27.645</cx:pt>
          <cx:pt idx="1096">32.774999999999999</cx:pt>
          <cx:pt idx="1097">37.299999999999997</cx:pt>
          <cx:pt idx="1098">26.98</cx:pt>
          <cx:pt idx="1099">38.280000000000001</cx:pt>
          <cx:pt idx="1100">29.699999999999999</cx:pt>
          <cx:pt idx="1101">33.880000000000003</cx:pt>
          <cx:pt idx="1102">26.800000000000001</cx:pt>
          <cx:pt idx="1103">25.364999999999998</cx:pt>
          <cx:pt idx="1104">32.395000000000003</cx:pt>
          <cx:pt idx="1105">30.684999999999999</cx:pt>
          <cx:pt idx="1106">33</cx:pt>
          <cx:pt idx="1107">30.140000000000001</cx:pt>
          <cx:pt idx="1108">37.100000000000001</cx:pt>
          <cx:pt idx="1109">40.810000000000002</cx:pt>
          <cx:pt idx="1110">32.774999999999999</cx:pt>
          <cx:pt idx="1111">33.534999999999997</cx:pt>
          <cx:pt idx="1112">35.200000000000003</cx:pt>
          <cx:pt idx="1113">35.244999999999997</cx:pt>
          <cx:pt idx="1114">27.645</cx:pt>
          <cx:pt idx="1115">28.975000000000001</cx:pt>
          <cx:pt idx="1116">29.829999999999998</cx:pt>
          <cx:pt idx="1117">32.670000000000002</cx:pt>
          <cx:pt idx="1118">29.899999999999999</cx:pt>
          <cx:pt idx="1119">21.5</cx:pt>
          <cx:pt idx="1120">37.715000000000003</cx:pt>
          <cx:pt idx="1121">30.5</cx:pt>
          <cx:pt idx="1122">39.82</cx:pt>
          <cx:pt idx="1123">40.299999999999997</cx:pt>
          <cx:pt idx="1124">27.199999999999999</cx:pt>
          <cx:pt idx="1125">19.949999999999999</cx:pt>
          <cx:pt idx="1126">26.600000000000001</cx:pt>
          <cx:pt idx="1127">33.630000000000003</cx:pt>
          <cx:pt idx="1128">37.509999999999998</cx:pt>
          <cx:pt idx="1129">28.785</cx:pt>
          <cx:pt idx="1130">32.299999999999997</cx:pt>
          <cx:pt idx="1131">26.695</cx:pt>
          <cx:pt idx="1132">25.649999999999999</cx:pt>
          <cx:pt idx="1133">39.600000000000001</cx:pt>
          <cx:pt idx="1134">25.934999999999999</cx:pt>
          <cx:pt idx="1135">33.82</cx:pt>
          <cx:pt idx="1136">32.109999999999999</cx:pt>
          <cx:pt idx="1137">25.300000000000001</cx:pt>
          <cx:pt idx="1138">28.594999999999999</cx:pt>
          <cx:pt idx="1139">33.659999999999997</cx:pt>
          <cx:pt idx="1140">36.100000000000001</cx:pt>
          <cx:pt idx="1141">33.725000000000001</cx:pt>
          <cx:pt idx="1142">31.789999999999999</cx:pt>
          <cx:pt idx="1143">28.309999999999999</cx:pt>
          <cx:pt idx="1144">35.799999999999997</cx:pt>
          <cx:pt idx="1145">22.100000000000001</cx:pt>
          <cx:pt idx="1146">41.909999999999997</cx:pt>
          <cx:pt idx="1147">34.43</cx:pt>
          <cx:pt idx="1148">34.009999999999998</cx:pt>
          <cx:pt idx="1149">31.16</cx:pt>
          <cx:pt idx="1150">38</cx:pt>
          <cx:pt idx="1151">40.945</cx:pt>
          <cx:pt idx="1152">23.18</cx:pt>
          <cx:pt idx="1153">22.23</cx:pt>
          <cx:pt idx="1154">30.495000000000001</cx:pt>
          <cx:pt idx="1155">28.699999999999999</cx:pt>
          <cx:pt idx="1156">42.130000000000003</cx:pt>
          <cx:pt idx="1157">34.295000000000002</cx:pt>
          <cx:pt idx="1158">28.785</cx:pt>
          <cx:pt idx="1159">23.98</cx:pt>
          <cx:pt idx="1160">31.824999999999999</cx:pt>
          <cx:pt idx="1161">29.809999999999999</cx:pt>
          <cx:pt idx="1162">28.100000000000001</cx:pt>
          <cx:pt idx="1163">43.700000000000003</cx:pt>
          <cx:pt idx="1164">28.975000000000001</cx:pt>
          <cx:pt idx="1165">33.630000000000003</cx:pt>
          <cx:pt idx="1166">20.100000000000001</cx:pt>
          <cx:pt idx="1167">18.335000000000001</cx:pt>
          <cx:pt idx="1168">27.940000000000001</cx:pt>
          <cx:pt idx="1169">31.539999999999999</cx:pt>
          <cx:pt idx="1170">40.280000000000001</cx:pt>
          <cx:pt idx="1171">40.369999999999997</cx:pt>
          <cx:pt idx="1172">23.699999999999999</cx:pt>
          <cx:pt idx="1173">25.739999999999998</cx:pt>
          <cx:pt idx="1174">36.954999999999998</cx:pt>
          <cx:pt idx="1175">31.824999999999999</cx:pt>
          <cx:pt idx="1176">32.009999999999998</cx:pt>
          <cx:pt idx="1177">49.060000000000002</cx:pt>
          <cx:pt idx="1178">28.594999999999999</cx:pt>
          <cx:pt idx="1179">41.909999999999997</cx:pt>
          <cx:pt idx="1180">25.199999999999999</cx:pt>
          <cx:pt idx="1181">34.865000000000002</cx:pt>
          <cx:pt idx="1182">39.049999999999997</cx:pt>
          <cx:pt idx="1183">35.700000000000003</cx:pt>
          <cx:pt idx="1184">27.170000000000002</cx:pt>
          <cx:pt idx="1185">29</cx:pt>
          <cx:pt idx="1186">38</cx:pt>
          <cx:pt idx="1187">32.965000000000003</cx:pt>
          <cx:pt idx="1188">33.439999999999998</cx:pt>
          <cx:pt idx="1189">22.77</cx:pt>
          <cx:pt idx="1190">33.100000000000001</cx:pt>
          <cx:pt idx="1191">34.390000000000001</cx:pt>
          <cx:pt idx="1192">36.079999999999998</cx:pt>
          <cx:pt idx="1193">36.479999999999997</cx:pt>
          <cx:pt idx="1194">32.395000000000003</cx:pt>
          <cx:pt idx="1195">30.305</cx:pt>
          <cx:pt idx="1196">23.300000000000001</cx:pt>
          <cx:pt idx="1197">28.215</cx:pt>
          <cx:pt idx="1198">25.175000000000001</cx:pt>
          <cx:pt idx="1199">27.719999999999999</cx:pt>
          <cx:pt idx="1200">29.829999999999998</cx:pt>
          <cx:pt idx="1201">26.504999999999999</cx:pt>
          <cx:pt idx="1202">26.399999999999999</cx:pt>
          <cx:pt idx="1203">27.829999999999998</cx:pt>
          <cx:pt idx="1204">27.5</cx:pt>
          <cx:pt idx="1205">32.395000000000003</cx:pt>
          <cx:pt idx="1206">31.789999999999999</cx:pt>
          <cx:pt idx="1207">36.765000000000001</cx:pt>
          <cx:pt idx="1208">36.520000000000003</cx:pt>
          <cx:pt idx="1209">37.399999999999999</cx:pt>
          <cx:pt idx="1210">29.699999999999999</cx:pt>
          <cx:pt idx="1211">25.460000000000001</cx:pt>
          <cx:pt idx="1212">23.655000000000001</cx:pt>
          <cx:pt idx="1213">28.785</cx:pt>
          <cx:pt idx="1214">35.200000000000003</cx:pt>
          <cx:pt idx="1215">32.100000000000001</cx:pt>
          <cx:pt idx="1216">31.350000000000001</cx:pt>
          <cx:pt idx="1217">24.699999999999999</cx:pt>
          <cx:pt idx="1218">26.695</cx:pt>
          <cx:pt idx="1219">27.5</cx:pt>
          <cx:pt idx="1220">25.460000000000001</cx:pt>
          <cx:pt idx="1221">41.140000000000001</cx:pt>
          <cx:pt idx="1222">34.799999999999997</cx:pt>
          <cx:pt idx="1223">37.100000000000001</cx:pt>
          <cx:pt idx="1224">25.84</cx:pt>
          <cx:pt idx="1225">36.005000000000003</cx:pt>
          <cx:pt idx="1226">39.899999999999999</cx:pt>
          <cx:pt idx="1227">24.530000000000001</cx:pt>
          <cx:pt idx="1228">28.594999999999999</cx:pt>
          <cx:pt idx="1229">24.035</cx:pt>
          <cx:pt idx="1230">38.060000000000002</cx:pt>
          <cx:pt idx="1231">25.739999999999998</cx:pt>
          <cx:pt idx="1232">27.550000000000001</cx:pt>
          <cx:pt idx="1233">30.5</cx:pt>
          <cx:pt idx="1234">33.109999999999999</cx:pt>
          <cx:pt idx="1235">29.640000000000001</cx:pt>
          <cx:pt idx="1236">28.699999999999999</cx:pt>
          <cx:pt idx="1237">31.350000000000001</cx:pt>
          <cx:pt idx="1238">28.899999999999999</cx:pt>
          <cx:pt idx="1239">24.32</cx:pt>
          <cx:pt idx="1240">36.954999999999998</cx:pt>
          <cx:pt idx="1241">24.32</cx:pt>
          <cx:pt idx="1242">32.450000000000003</cx:pt>
          <cx:pt idx="1243">40.920000000000002</cx:pt>
          <cx:pt idx="1244">35.100000000000001</cx:pt>
          <cx:pt idx="1245">18.335000000000001</cx:pt>
          <cx:pt idx="1246">32.799999999999997</cx:pt>
          <cx:pt idx="1247">39.100000000000001</cx:pt>
          <cx:pt idx="1248">29.920000000000002</cx:pt>
          <cx:pt idx="1249">22.039999999999999</cx:pt>
          <cx:pt idx="1250">31.57</cx:pt>
          <cx:pt idx="1251">36.384999999999998</cx:pt>
          <cx:pt idx="1252">31.16</cx:pt>
          <cx:pt idx="1253">21.09</cx:pt>
          <cx:pt idx="1254">35.859999999999999</cx:pt>
          <cx:pt idx="1255">28.309999999999999</cx:pt>
          <cx:pt idx="1256">25.079999999999998</cx:pt>
          <cx:pt idx="1257">43.399999999999999</cx:pt>
          <cx:pt idx="1258">35.909999999999997</cx:pt>
          <cx:pt idx="1259">33.914999999999999</cx:pt>
          <cx:pt idx="1260">36.100000000000001</cx:pt>
          <cx:pt idx="1261">32.299999999999997</cx:pt>
          <cx:pt idx="1262">23.655000000000001</cx:pt>
          <cx:pt idx="1263">44</cx:pt>
          <cx:pt idx="1264">28.199999999999999</cx:pt>
          <cx:pt idx="1265">33.329999999999998</cx:pt>
          <cx:pt idx="1266">38.380000000000003</cx:pt>
          <cx:pt idx="1267">36.299999999999997</cx:pt>
          <cx:pt idx="1268">33.534999999999997</cx:pt>
          <cx:pt idx="1269">29.07</cx:pt>
          <cx:pt idx="1270">26.289999999999999</cx:pt>
          <cx:pt idx="1271">32.965000000000003</cx:pt>
          <cx:pt idx="1272">27.550000000000001</cx:pt>
          <cx:pt idx="1273">30.02</cx:pt>
          <cx:pt idx="1274">31.460000000000001</cx:pt>
          <cx:pt idx="1275">38.094999999999999</cx:pt>
          <cx:pt idx="1276">39.200000000000003</cx:pt>
          <cx:pt idx="1277">31.73</cx:pt>
          <cx:pt idx="1278">21.399999999999999</cx:pt>
          <cx:pt idx="1279">36.859999999999999</cx:pt>
          <cx:pt idx="1280">32.015000000000001</cx:pt>
          <cx:pt idx="1281">37.399999999999999</cx:pt>
          <cx:pt idx="1282">29.920000000000002</cx:pt>
          <cx:pt idx="1283">32.109999999999999</cx:pt>
          <cx:pt idx="1284">25</cx:pt>
          <cx:pt idx="1285">33.200000000000003</cx:pt>
          <cx:pt idx="1286">39.159999999999997</cx:pt>
          <cx:pt idx="1287">39.93</cx:pt>
          <cx:pt idx="1288">30.495000000000001</cx:pt>
          <cx:pt idx="1289">32.68</cx:pt>
          <cx:pt idx="1290">30.875</cx:pt>
          <cx:pt idx="1291">26.695</cx:pt>
          <cx:pt idx="1292">38.829999999999998</cx:pt>
          <cx:pt idx="1293">23.085000000000001</cx:pt>
          <cx:pt idx="1294">28.309999999999999</cx:pt>
          <cx:pt idx="1295">35.090000000000003</cx:pt>
          <cx:pt idx="1296">41.469999999999999</cx:pt>
          <cx:pt idx="1297">37.700000000000003</cx:pt>
          <cx:pt idx="1298">31.800000000000001</cx:pt>
          <cx:pt idx="1299">27.739999999999998</cx:pt>
          <cx:pt idx="1300">32.200000000000003</cx:pt>
          <cx:pt idx="1301">26.219999999999999</cx:pt>
          <cx:pt idx="1302">36.765000000000001</cx:pt>
          <cx:pt idx="1303">26.98</cx:pt>
          <cx:pt idx="1304">41.325000000000003</cx:pt>
          <cx:pt idx="1305">36.299999999999997</cx:pt>
          <cx:pt idx="1306">30.800000000000001</cx:pt>
          <cx:pt idx="1307">33.100000000000001</cx:pt>
          <cx:pt idx="1308">39.799999999999997</cx:pt>
          <cx:pt idx="1309">35.200000000000003</cx:pt>
          <cx:pt idx="1310">36.850000000000001</cx:pt>
          <cx:pt idx="1311">21.66</cx:pt>
          <cx:pt idx="1312">31.445</cx:pt>
          <cx:pt idx="1313">33.659999999999997</cx:pt>
          <cx:pt idx="1314">25.079999999999998</cx:pt>
          <cx:pt idx="1315">21.66</cx:pt>
          <cx:pt idx="1316">24.699999999999999</cx:pt>
          <cx:pt idx="1317">31.300000000000001</cx:pt>
          <cx:pt idx="1318">39.329999999999998</cx:pt>
          <cx:pt idx="1319">33.799999999999997</cx:pt>
          <cx:pt idx="1320">34.5</cx:pt>
          <cx:pt idx="1321">30.114999999999998</cx:pt>
          <cx:pt idx="1322">25.600000000000001</cx:pt>
          <cx:pt idx="1323">32.965000000000003</cx:pt>
          <cx:pt idx="1324">39.159999999999997</cx:pt>
          <cx:pt idx="1325">33.880000000000003</cx:pt>
          <cx:pt idx="1326">40.479999999999997</cx:pt>
          <cx:pt idx="1327">39.049999999999997</cx:pt>
          <cx:pt idx="1328">38.189999999999998</cx:pt>
          <cx:pt idx="1329">22.989999999999998</cx:pt>
          <cx:pt idx="1330">37.905000000000001</cx:pt>
          <cx:pt idx="1331">39.700000000000003</cx:pt>
          <cx:pt idx="1332">35.969999999999999</cx:pt>
          <cx:pt idx="1333">31.824999999999999</cx:pt>
          <cx:pt idx="1334">26.885000000000002</cx:pt>
          <cx:pt idx="1335">26.41</cx:pt>
          <cx:pt idx="1336">36.960000000000001</cx:pt>
          <cx:pt idx="1337">23.760000000000002</cx:pt>
        </cx:lvl>
      </cx:numDim>
    </cx:data>
  </cx:chartData>
  <cx:chart>
    <cx:title pos="t" align="ctr" overlay="0"/>
    <cx:plotArea>
      <cx:plotAreaRegion>
        <cx:series layoutId="boxWhisker" uniqueId="{7AE6895D-05BC-4E48-AF8D-ACCE9A853560}">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8.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insurance!$G$2:$G$1339</cx:f>
        <cx:lvl ptCount="1338" formatCode="General">
          <cx:pt idx="0">1725.5523000000001</cx:pt>
          <cx:pt idx="1">1137.011</cx:pt>
          <cx:pt idx="2">2198.1898500000002</cx:pt>
          <cx:pt idx="3">3393.35635</cx:pt>
          <cx:pt idx="4">2211.1307499999998</cx:pt>
          <cx:pt idx="5">34303.167200000004</cx:pt>
          <cx:pt idx="6">21344.846699999998</cx:pt>
          <cx:pt idx="7">1705.6244999999999</cx:pt>
          <cx:pt idx="8">15518.180249999999</cx:pt>
          <cx:pt idx="9">36149.483500000002</cx:pt>
          <cx:pt idx="10">1694.7963999999999</cx:pt>
          <cx:pt idx="11">1631.8212000000001</cx:pt>
          <cx:pt idx="12">1137.4697000000001</cx:pt>
          <cx:pt idx="13">1615.7666999999999</cx:pt>
          <cx:pt idx="14">12829.455099999999</cx:pt>
          <cx:pt idx="15">1719.4363000000001</cx:pt>
          <cx:pt idx="16">1704.5681</cx:pt>
          <cx:pt idx="17">14133.03775</cx:pt>
          <cx:pt idx="18">1607.5101</cx:pt>
          <cx:pt idx="19">3481.8679999999999</cx:pt>
          <cx:pt idx="20">1631.6683</cx:pt>
          <cx:pt idx="21">7323.7348190000002</cx:pt>
          <cx:pt idx="22">1149.3959</cx:pt>
          <cx:pt idx="23">2201.0971</cx:pt>
          <cx:pt idx="24">2203.4718499999999</cx:pt>
          <cx:pt idx="25">1622.1885</cx:pt>
          <cx:pt idx="26">2196.4731999999999</cx:pt>
          <cx:pt idx="27">11482.63485</cx:pt>
          <cx:pt idx="28">1708.0014000000001</cx:pt>
          <cx:pt idx="29">2801.2588000000001</cx:pt>
          <cx:pt idx="30">2219.4450999999999</cx:pt>
          <cx:pt idx="31">1633.0444</cx:pt>
          <cx:pt idx="32">2207.6974500000001</cx:pt>
          <cx:pt idx="33">34617.840649999998</cx:pt>
          <cx:pt idx="34">1712.2270000000001</cx:pt>
          <cx:pt idx="35">1136.3994</cx:pt>
          <cx:pt idx="36">1727.54</cx:pt>
          <cx:pt idx="37">2217.6012000000001</cx:pt>
          <cx:pt idx="38">36307.798300000002</cx:pt>
          <cx:pt idx="39">1146.7965999999999</cx:pt>
          <cx:pt idx="40">38792.685599999997</cx:pt>
          <cx:pt idx="41">1131.5065999999999</cx:pt>
          <cx:pt idx="42">1621.8827000000001</cx:pt>
          <cx:pt idx="43">1141.4450999999999</cx:pt>
          <cx:pt idx="44">1634.5734</cx:pt>
          <cx:pt idx="45">33732.686699999998</cx:pt>
          <cx:pt idx="46">2304.0021999999999</cx:pt>
          <cx:pt idx="47">1121.8739</cx:pt>
          <cx:pt idx="48">2217.4691499999999</cx:pt>
          <cx:pt idx="49">1711.0268000000001</cx:pt>
          <cx:pt idx="50">13747.87235</cx:pt>
          <cx:pt idx="51">1704.7001499999999</cx:pt>
          <cx:pt idx="52">11884.048580000001</cx:pt>
          <cx:pt idx="53">4561.1885000000002</cx:pt>
          <cx:pt idx="54">2203.7359499999998</cx:pt>
          <cx:pt idx="55">2200.8308499999998</cx:pt>
          <cx:pt idx="56">17178.682400000002</cx:pt>
          <cx:pt idx="57">18223.4512</cx:pt>
          <cx:pt idx="58">1702.4553000000001</cx:pt>
          <cx:pt idx="59">12890.057650000001</cx:pt>
          <cx:pt idx="60">1135.9407000000001</cx:pt>
          <cx:pt idx="61">1633.9618</cx:pt>
          <cx:pt idx="62">14283.4594</cx:pt>
          <cx:pt idx="63">1720.3536999999999</cx:pt>
          <cx:pt idx="64">1708.9257500000001</cx:pt>
          <cx:pt idx="65">11272.331389999999</cx:pt>
          <cx:pt idx="66">1163.4627</cx:pt>
          <cx:pt idx="67">2205.9807999999998</cx:pt>
          <cx:pt idx="68">1629.8335</cx:pt>
          <cx:pt idx="69">16884.923999999999</cx:pt>
          <cx:pt idx="70">1837.2370000000001</cx:pt>
          <cx:pt idx="71">4687.7969999999996</cx:pt>
          <cx:pt idx="72">1625.4337499999999</cx:pt>
          <cx:pt idx="73">1743.2139999999999</cx:pt>
          <cx:pt idx="74">2331.5189999999998</cx:pt>
          <cx:pt idx="75">17081.080000000002</cx:pt>
          <cx:pt idx="76">1632.5644500000001</cx:pt>
          <cx:pt idx="77">1261.442</cx:pt>
          <cx:pt idx="78">1842.519</cx:pt>
          <cx:pt idx="79">2719.2797500000001</cx:pt>
          <cx:pt idx="80">1639.5631000000001</cx:pt>
          <cx:pt idx="81">2130.6759000000002</cx:pt>
          <cx:pt idx="82">34779.614999999998</cx:pt>
          <cx:pt idx="83">1727.7850000000001</cx:pt>
          <cx:pt idx="84">17352.6803</cx:pt>
          <cx:pt idx="85">1832.0940000000001</cx:pt>
          <cx:pt idx="86">33750.291799999999</cx:pt>
          <cx:pt idx="87">36219.405449999998</cx:pt>
          <cx:pt idx="88">2803.69785</cx:pt>
          <cx:pt idx="89">16297.846</cx:pt>
          <cx:pt idx="90">1737.376</cx:pt>
          <cx:pt idx="91">1635.7336499999999</cx:pt>
          <cx:pt idx="92">13844.505999999999</cx:pt>
          <cx:pt idx="93">1261.8589999999999</cx:pt>
          <cx:pt idx="94">2138.0707000000002</cx:pt>
          <cx:pt idx="95">1621.3402000000001</cx:pt>
          <cx:pt idx="96">2134.9014999999999</cx:pt>
          <cx:pt idx="97">23082.955330000001</cx:pt>
          <cx:pt idx="98">1632.0362500000001</cx:pt>
          <cx:pt idx="99">1744.4649999999999</cx:pt>
          <cx:pt idx="100">1253.9359999999999</cx:pt>
          <cx:pt idx="101">1748.7739999999999</cx:pt>
          <cx:pt idx="102">32548.340499999998</cx:pt>
          <cx:pt idx="103">1256.299</cx:pt>
          <cx:pt idx="104">24059.680189999999</cx:pt>
          <cx:pt idx="105">1646.4296999999999</cx:pt>
          <cx:pt idx="106">2128.4310500000001</cx:pt>
          <cx:pt idx="107">1639.5631000000001</cx:pt>
          <cx:pt idx="108">1242.816</cx:pt>
          <cx:pt idx="109">17468.983899999999</cx:pt>
          <cx:pt idx="110">34439.855900000002</cx:pt>
          <cx:pt idx="111">2709.1118999999999</cx:pt>
          <cx:pt idx="112">1242.26</cx:pt>
          <cx:pt idx="113">1263.249</cx:pt>
          <cx:pt idx="114">1627.2824499999999</cx:pt>
          <cx:pt idx="115">17748.5062</cx:pt>
          <cx:pt idx="116">1252.4069999999999</cx:pt>
          <cx:pt idx="117">2136.8822500000001</cx:pt>
          <cx:pt idx="118">2221.5644499999999</cx:pt>
          <cx:pt idx="119">2117.3388500000001</cx:pt>
          <cx:pt idx="120">2913.569</cx:pt>
          <cx:pt idx="121">1628.4709</cx:pt>
          <cx:pt idx="122">2730.1078499999999</cx:pt>
          <cx:pt idx="123">1759.338</cx:pt>
          <cx:pt idx="124">2709.24395</cx:pt>
          <cx:pt idx="125">16450.894700000001</cx:pt>
          <cx:pt idx="126">22493.659640000002</cx:pt>
          <cx:pt idx="127">1728.8969999999999</cx:pt>
          <cx:pt idx="128">36898.733079999998</cx:pt>
          <cx:pt idx="129">39722.746200000001</cx:pt>
          <cx:pt idx="130">18838.703659999999</cx:pt>
          <cx:pt idx="131">33307.550799999997</cx:pt>
          <cx:pt idx="132">1241.5650000000001</cx:pt>
          <cx:pt idx="133">34828.654000000002</cx:pt>
          <cx:pt idx="134">2710.8285500000002</cx:pt>
          <cx:pt idx="135">36397.576000000001</cx:pt>
          <cx:pt idx="136">1731.6769999999999</cx:pt>
          <cx:pt idx="137">14711.7438</cx:pt>
          <cx:pt idx="138">17560.37975</cx:pt>
          <cx:pt idx="139">2257.47525</cx:pt>
          <cx:pt idx="140">2457.2111500000001</cx:pt>
          <cx:pt idx="141">4830.6300000000001</cx:pt>
          <cx:pt idx="142">1980.0699999999999</cx:pt>
          <cx:pt idx="143">17085.267599999999</cx:pt>
          <cx:pt idx="144">1391.5287000000001</cx:pt>
          <cx:pt idx="145">1769.5316499999999</cx:pt>
          <cx:pt idx="146">1967.0227</cx:pt>
          <cx:pt idx="147">27724.28875</cx:pt>
          <cx:pt idx="148">3056.3881000000001</cx:pt>
          <cx:pt idx="149">2566.4706999999999</cx:pt>
          <cx:pt idx="150">1880.0699999999999</cx:pt>
          <cx:pt idx="151">2362.2290499999999</cx:pt>
          <cx:pt idx="152">1984.4532999999999</cx:pt>
          <cx:pt idx="153">1877.9294</cx:pt>
          <cx:pt idx="154">1875.3440000000001</cx:pt>
          <cx:pt idx="155">4915.0598499999996</cx:pt>
          <cx:pt idx="156">33475.817150000003</cx:pt>
          <cx:pt idx="157">2261.5688</cx:pt>
          <cx:pt idx="158">2459.7201</cx:pt>
          <cx:pt idx="159">37465.34375</cx:pt>
          <cx:pt idx="160">26125.674770000001</cx:pt>
          <cx:pt idx="161">20167.336029999999</cx:pt>
          <cx:pt idx="162">16232.847</cx:pt>
          <cx:pt idx="163">1880.4870000000001</cx:pt>
          <cx:pt idx="164">38344.565999999999</cx:pt>
          <cx:pt idx="165">1964.78</cx:pt>
          <cx:pt idx="166">3579.8287</cx:pt>
          <cx:pt idx="167">1532.4697000000001</cx:pt>
          <cx:pt idx="168">2026.9740999999999</cx:pt>
          <cx:pt idx="169">2404.7338</cx:pt>
          <cx:pt idx="170">2597.779</cx:pt>
          <cx:pt idx="171">3180.5101</cx:pt>
          <cx:pt idx="172">16586.49771</cx:pt>
          <cx:pt idx="173">3167.4558499999998</cx:pt>
          <cx:pt idx="174">1534.3045</cx:pt>
          <cx:pt idx="175">17942.106</cx:pt>
          <cx:pt idx="176">3077.0954999999999</cx:pt>
          <cx:pt idx="177">3861.2096499999998</cx:pt>
          <cx:pt idx="178">15359.104499999999</cx:pt>
          <cx:pt idx="179">2585.2689999999998</cx:pt>
          <cx:pt idx="180">2104.1134000000002</cx:pt>
          <cx:pt idx="181">2020.5523000000001</cx:pt>
          <cx:pt idx="182">1906.35825</cx:pt>
          <cx:pt idx="183">1917.3184000000001</cx:pt>
          <cx:pt idx="184">2103.0799999999999</cx:pt>
          <cx:pt idx="185">1526.3119999999999</cx:pt>
          <cx:pt idx="186">2585.8506499999999</cx:pt>
          <cx:pt idx="187">3279.8685500000001</cx:pt>
          <cx:pt idx="188">26018.950519999999</cx:pt>
          <cx:pt idx="189">2020.1769999999999</cx:pt>
          <cx:pt idx="190">1909.52745</cx:pt>
          <cx:pt idx="191">2102.2647000000002</cx:pt>
          <cx:pt idx="192">1515.3449000000001</cx:pt>
          <cx:pt idx="193">2007.9449999999999</cx:pt>
          <cx:pt idx="194">35585.576000000001</cx:pt>
          <cx:pt idx="195">2755.0209500000001</cx:pt>
          <cx:pt idx="196">37165.163800000002</cx:pt>
          <cx:pt idx="197">2155.6815000000001</cx:pt>
          <cx:pt idx="198">2045.68525</cx:pt>
          <cx:pt idx="199">2166.732</cx:pt>
          <cx:pt idx="200">4005.4225000000001</cx:pt>
          <cx:pt idx="201">2150.4690000000001</cx:pt>
          <cx:pt idx="202">2156.7518</cx:pt>
          <cx:pt idx="203">2254.7966999999999</cx:pt>
          <cx:pt idx="204">2643.2685000000001</cx:pt>
          <cx:pt idx="205">1664.9996000000001</cx:pt>
          <cx:pt idx="206">3925.7582000000002</cx:pt>
          <cx:pt idx="207">2731.9122000000002</cx:pt>
          <cx:pt idx="208">3443.0639999999999</cx:pt>
          <cx:pt idx="209">1682.597</cx:pt>
          <cx:pt idx="210">2639.0428999999999</cx:pt>
          <cx:pt idx="211">2527.8186500000002</cx:pt>
          <cx:pt idx="212">35595.589800000002</cx:pt>
          <cx:pt idx="213">37484.4493</cx:pt>
          <cx:pt idx="214">2250.8352</cx:pt>
          <cx:pt idx="215">44501.398200000003</cx:pt>
          <cx:pt idx="216">33907.548000000003</cx:pt>
          <cx:pt idx="217">1674.6323</cx:pt>
          <cx:pt idx="218">2154.3609999999999</cx:pt>
          <cx:pt idx="219">2055.3249000000001</cx:pt>
          <cx:pt idx="220">4296.2712000000001</cx:pt>
          <cx:pt idx="221">2741.9479999999999</cx:pt>
          <cx:pt idx="222">1826.8430000000001</cx:pt>
          <cx:pt idx="223">2395.17155</cx:pt>
          <cx:pt idx="224">2775.1921499999999</cx:pt>
          <cx:pt idx="225">38511.628299999997</cx:pt>
          <cx:pt idx="226">1837.2819</cx:pt>
          <cx:pt idx="227">18033.9679</cx:pt>
          <cx:pt idx="228">1824.2854</cx:pt>
          <cx:pt idx="229">4466.6214</cx:pt>
          <cx:pt idx="230">3500.6122999999998</cx:pt>
          <cx:pt idx="231">36189.101699999999</cx:pt>
          <cx:pt idx="232">2416.9549999999999</cx:pt>
          <cx:pt idx="233">1815.8759</cx:pt>
          <cx:pt idx="234">3597.596</cx:pt>
          <cx:pt idx="235">36021.011200000001</cx:pt>
          <cx:pt idx="236">2438.0551999999998</cx:pt>
          <cx:pt idx="237">2690.1138000000001</cx:pt>
          <cx:pt idx="238">2789.0574000000001</cx:pt>
          <cx:pt idx="239">21595.382290000001</cx:pt>
          <cx:pt idx="240">3591.48</cx:pt>
          <cx:pt idx="241">2396.0958999999998</cx:pt>
          <cx:pt idx="242">34166.273000000001</cx:pt>
          <cx:pt idx="243">40904.199500000002</cx:pt>
          <cx:pt idx="244">14426.073850000001</cx:pt>
          <cx:pt idx="245">2899.4893499999998</cx:pt>
          <cx:pt idx="246">18328.238099999999</cx:pt>
          <cx:pt idx="247">13126.677449999999</cx:pt>
          <cx:pt idx="248">22395.74424</cx:pt>
          <cx:pt idx="249">10795.937330000001</cx:pt>
          <cx:pt idx="250">3046.0619999999999</cx:pt>
          <cx:pt idx="251">2855.4375500000001</cx:pt>
          <cx:pt idx="252">3537.703</cx:pt>
          <cx:pt idx="253">25081.76784</cx:pt>
          <cx:pt idx="254">1986.9333999999999</cx:pt>
          <cx:pt idx="255">18955.220170000001</cx:pt>
          <cx:pt idx="256">38126.246500000001</cx:pt>
          <cx:pt idx="257">4618.0798999999997</cx:pt>
          <cx:pt idx="258">1969.614</cx:pt>
          <cx:pt idx="259">35147.528480000001</cx:pt>
          <cx:pt idx="260">3044.2132999999999</cx:pt>
          <cx:pt idx="261">1977.8150000000001</cx:pt>
          <cx:pt idx="262">2352.9684499999998</cx:pt>
          <cx:pt idx="263">2457.502</cx:pt>
          <cx:pt idx="264">4234.9269999999997</cx:pt>
          <cx:pt idx="265">17128.426080000001</cx:pt>
          <cx:pt idx="266">2842.7607499999999</cx:pt>
          <cx:pt idx="267">2473.3341</cx:pt>
          <cx:pt idx="268">12609.88702</cx:pt>
          <cx:pt idx="269">14571.890799999999</cx:pt>
          <cx:pt idx="270">34472.841</cx:pt>
          <cx:pt idx="271">1972.95</cx:pt>
          <cx:pt idx="272">2480.9791</cx:pt>
          <cx:pt idx="273">1981.5818999999999</cx:pt>
          <cx:pt idx="274">2850.6837500000001</cx:pt>
          <cx:pt idx="275">18648.421699999999</cx:pt>
          <cx:pt idx="276">34254.053350000002</cx:pt>
          <cx:pt idx="277">2464.6188000000002</cx:pt>
          <cx:pt idx="278">2721.3208</cx:pt>
          <cx:pt idx="279">4504.6624000000002</cx:pt>
          <cx:pt idx="280">2137.6536000000001</cx:pt>
          <cx:pt idx="281">2523.1695</cx:pt>
          <cx:pt idx="282">42112.2356</cx:pt>
          <cx:pt idx="283">3906.127</cx:pt>
          <cx:pt idx="284">5080.0959999999995</cx:pt>
          <cx:pt idx="285">2727.3951000000002</cx:pt>
          <cx:pt idx="286">2534.3937500000002</cx:pt>
          <cx:pt idx="287">3213.6220499999999</cx:pt>
          <cx:pt idx="288">17878.900679999999</cx:pt>
          <cx:pt idx="289">3206.4913499999998</cx:pt>
          <cx:pt idx="290">3309.7926000000002</cx:pt>
          <cx:pt idx="291">15817.985699999999</cx:pt>
          <cx:pt idx="292">18218.161390000001</cx:pt>
          <cx:pt idx="293">4391.652</cx:pt>
          <cx:pt idx="294">4877.9810500000003</cx:pt>
          <cx:pt idx="295">19933.457999999999</cx:pt>
          <cx:pt idx="296">23241.47453</cx:pt>
          <cx:pt idx="297">3594.17085</cx:pt>
          <cx:pt idx="298">3227.1210999999998</cx:pt>
          <cx:pt idx="299">36124.573700000001</cx:pt>
          <cx:pt idx="300">2632.9920000000002</cx:pt>
          <cx:pt idx="301">3238.4357</cx:pt>
          <cx:pt idx="302">3021.80915</cx:pt>
          <cx:pt idx="303">4189.1130999999996</cx:pt>
          <cx:pt idx="304">3208.7869999999998</cx:pt>
          <cx:pt idx="305">33900.652999999998</cx:pt>
          <cx:pt idx="306">2302.3000000000002</cx:pt>
          <cx:pt idx="307">3877.3042500000001</cx:pt>
          <cx:pt idx="308">3385.3991500000002</cx:pt>
          <cx:pt idx="309">3490.5491000000002</cx:pt>
          <cx:pt idx="310">3981.9767999999999</cx:pt>
          <cx:pt idx="311">3392.9767999999999</cx:pt>
          <cx:pt idx="312">24671.663339999999</cx:pt>
          <cx:pt idx="313">36085.218999999997</cx:pt>
          <cx:pt idx="314">3176.8159000000001</cx:pt>
          <cx:pt idx="315">14455.644050000001</cx:pt>
          <cx:pt idx="316">2897.3235</cx:pt>
          <cx:pt idx="317">3410.3240000000001</cx:pt>
          <cx:pt idx="318">3201.2451500000002</cx:pt>
          <cx:pt idx="319">3484.3310000000001</cx:pt>
          <cx:pt idx="320">2680.9493000000002</cx:pt>
          <cx:pt idx="321">3392.3652000000002</cx:pt>
          <cx:pt idx="322">4661.2863500000003</cx:pt>
          <cx:pt idx="323">4564.1914500000003</cx:pt>
          <cx:pt idx="324">2927.0646999999999</cx:pt>
          <cx:pt idx="325">2322.6217999999999</cx:pt>
          <cx:pt idx="326">2902.9065000000001</cx:pt>
          <cx:pt idx="327">3378.9099999999999</cx:pt>
          <cx:pt idx="328">3987.9259999999999</cx:pt>
          <cx:pt idx="329">2904.0880000000002</cx:pt>
          <cx:pt idx="330">3176.2876999999999</cx:pt>
          <cx:pt idx="331">2699.56835</cx:pt>
          <cx:pt idx="332">3292.5298499999999</cx:pt>
          <cx:pt idx="333">17043.341400000001</cx:pt>
          <cx:pt idx="334">39611.757700000002</cx:pt>
          <cx:pt idx="335">16577.779500000001</cx:pt>
          <cx:pt idx="336">4827.9049500000001</cx:pt>
          <cx:pt idx="337">37133.898200000003</cx:pt>
          <cx:pt idx="338">2483.7359999999999</cx:pt>
          <cx:pt idx="339">4260.7439999999997</cx:pt>
          <cx:pt idx="340">34838.873</cx:pt>
          <cx:pt idx="341">3561.8888999999999</cx:pt>
          <cx:pt idx="342">15006.579449999999</cx:pt>
          <cx:pt idx="343">18804.752400000001</cx:pt>
          <cx:pt idx="344">2497.0383000000002</cx:pt>
          <cx:pt idx="345">2498.4144000000001</cx:pt>
          <cx:pt idx="346">2494.0219999999999</cx:pt>
          <cx:pt idx="347">3558.6202499999999</cx:pt>
          <cx:pt idx="348">4058.71245</cx:pt>
          <cx:pt idx="349">34806.467700000001</cx:pt>
          <cx:pt idx="350">3577.9989999999998</cx:pt>
          <cx:pt idx="351">18246.495500000001</cx:pt>
          <cx:pt idx="352">3070.8087</cx:pt>
          <cx:pt idx="353">18310.741999999998</cx:pt>
          <cx:pt idx="354">2974.1260000000002</cx:pt>
          <cx:pt idx="355">4846.9201499999999</cx:pt>
          <cx:pt idx="356">16796.411940000002</cx:pt>
          <cx:pt idx="357">16420.494549999999</cx:pt>
          <cx:pt idx="358">3353.4703</cx:pt>
          <cx:pt idx="359">18903.491409999999</cx:pt>
          <cx:pt idx="360">3693.4279999999999</cx:pt>
          <cx:pt idx="361">3956.0714499999999</cx:pt>
          <cx:pt idx="362">4449.4620000000004</cx:pt>
          <cx:pt idx="363">51194.559139999998</cx:pt>
          <cx:pt idx="364">3556.9223000000002</cx:pt>
          <cx:pt idx="365">4133.6416499999996</cx:pt>
          <cx:pt idx="366">17663.144199999999</cx:pt>
          <cx:pt idx="367">3766.8838000000001</cx:pt>
          <cx:pt idx="368">4337.7352000000001</cx:pt>
          <cx:pt idx="369">2689.4953999999998</cx:pt>
          <cx:pt idx="370">3172.018</cx:pt>
          <cx:pt idx="371">4349.4620000000004</cx:pt>
          <cx:pt idx="372">20177.671129999999</cx:pt>
          <cx:pt idx="373">23288.928400000001</cx:pt>
          <cx:pt idx="374">3268.84665</cx:pt>
          <cx:pt idx="375">3847.674</cx:pt>
          <cx:pt idx="376">4435.0941999999995</cx:pt>
          <cx:pt idx="377">3062.5082499999999</cx:pt>
          <cx:pt idx="378">4428.8878500000001</cx:pt>
          <cx:pt idx="379">4719.7365499999996</cx:pt>
          <cx:pt idx="380">4438.2633999999998</cx:pt>
          <cx:pt idx="381">3161.4540000000002</cx:pt>
          <cx:pt idx="382">34672.147199999999</cx:pt>
          <cx:pt idx="383">5312.1698500000002</cx:pt>
          <cx:pt idx="384">19673.335729999999</cx:pt>
          <cx:pt idx="385">3171.6149</cx:pt>
          <cx:pt idx="386">5615.3689999999997</cx:pt>
          <cx:pt idx="387">3277.1610000000001</cx:pt>
          <cx:pt idx="388">3732.6251000000002</cx:pt>
          <cx:pt idx="389">4340.4408999999996</cx:pt>
          <cx:pt idx="390">3947.4131000000002</cx:pt>
          <cx:pt idx="391">2867.1196</cx:pt>
          <cx:pt idx="392">19107.779600000002</cx:pt>
          <cx:pt idx="393">18157.876</cx:pt>
          <cx:pt idx="394">5138.2566999999999</cx:pt>
          <cx:pt idx="395">4922.9159</cx:pt>
          <cx:pt idx="396">4040.55825</cx:pt>
          <cx:pt idx="397">20277.807509999999</cx:pt>
          <cx:pt idx="398">19442.353500000001</cx:pt>
          <cx:pt idx="399">2866.0909999999999</cx:pt>
          <cx:pt idx="400">4906.4096499999996</cx:pt>
          <cx:pt idx="401">36197.699000000001</cx:pt>
          <cx:pt idx="402">3736.4647</cx:pt>
          <cx:pt idx="403">3366.6696999999999</cx:pt>
          <cx:pt idx="404">3943.5954000000002</cx:pt>
          <cx:pt idx="405">16657.71745</cx:pt>
          <cx:pt idx="406">44585.455869999998</cx:pt>
          <cx:pt idx="407">5209.5788499999999</cx:pt>
          <cx:pt idx="408">3353.2840000000001</cx:pt>
          <cx:pt idx="409">16138.762049999999</cx:pt>
          <cx:pt idx="410">4433.3877000000002</cx:pt>
          <cx:pt idx="411">5708.8670000000002</cx:pt>
          <cx:pt idx="412">3471.4096</cx:pt>
          <cx:pt idx="413">4529.4769999999999</cx:pt>
          <cx:pt idx="414">4433.9159</cx:pt>
          <cx:pt idx="415">4058.1161000000002</cx:pt>
          <cx:pt idx="416">16115.3045</cx:pt>
          <cx:pt idx="417">36837.466999999997</cx:pt>
          <cx:pt idx="418">4149.7359999999999</cx:pt>
          <cx:pt idx="419">3645.0893999999998</cx:pt>
          <cx:pt idx="420">20745.989099999999</cx:pt>
          <cx:pt idx="421">36950.256699999998</cx:pt>
          <cx:pt idx="422">5325.6509999999998</cx:pt>
          <cx:pt idx="423">4237.12655</cx:pt>
          <cx:pt idx="424">4151.0286999999998</cx:pt>
          <cx:pt idx="425">3554.203</cx:pt>
          <cx:pt idx="426">4032.2406999999998</cx:pt>
          <cx:pt idx="427">19521.968199999999</cx:pt>
          <cx:pt idx="428">4753.6368000000002</cx:pt>
          <cx:pt idx="429">39241.442000000003</cx:pt>
          <cx:pt idx="430">3659.346</cx:pt>
          <cx:pt idx="431">4837.5823</cx:pt>
          <cx:pt idx="432">40932.429499999998</cx:pt>
          <cx:pt idx="433">5428.7277000000004</cx:pt>
          <cx:pt idx="434">18259.216</cx:pt>
          <cx:pt idx="435">4266.1657999999998</cx:pt>
          <cx:pt idx="436">4719.52405</cx:pt>
          <cx:pt idx="437">4527.1829500000003</cx:pt>
          <cx:pt idx="438">17361.766100000001</cx:pt>
          <cx:pt idx="439">4137.5227000000004</cx:pt>
          <cx:pt idx="440">5693.4305000000004</cx:pt>
          <cx:pt idx="441">18963.171920000001</cx:pt>
          <cx:pt idx="442">4718.2035500000002</cx:pt>
          <cx:pt idx="443">18765.87545</cx:pt>
          <cx:pt idx="444">3756.6215999999999</cx:pt>
          <cx:pt idx="445">38711</cx:pt>
          <cx:pt idx="446">4949.7587000000003</cx:pt>
          <cx:pt idx="447">6799.4579999999996</cx:pt>
          <cx:pt idx="448">4441.2131499999996</cx:pt>
          <cx:pt idx="449">4463.2051000000001</cx:pt>
          <cx:pt idx="450">38746.355100000001</cx:pt>
          <cx:pt idx="451">3260.1990000000001</cx:pt>
          <cx:pt idx="452">4243.5900499999998</cx:pt>
          <cx:pt idx="453">4738.2682000000004</cx:pt>
          <cx:pt idx="454">4347.0233500000004</cx:pt>
          <cx:pt idx="455">4931.6469999999999</cx:pt>
          <cx:pt idx="456">3857.7592500000001</cx:pt>
          <cx:pt idx="457">3761.2919999999999</cx:pt>
          <cx:pt idx="458">58571.074480000003</cx:pt>
          <cx:pt idx="459">6113.2310500000003</cx:pt>
          <cx:pt idx="460">3757.8447999999999</cx:pt>
          <cx:pt idx="461">5031.26955</cx:pt>
          <cx:pt idx="462">4350.5144</cx:pt>
          <cx:pt idx="463">3875.7341000000001</cx:pt>
          <cx:pt idx="464">19199.944</cx:pt>
          <cx:pt idx="465">19350.368900000001</cx:pt>
          <cx:pt idx="466">5327.4002499999997</cx:pt>
          <cx:pt idx="467">4134.0824499999999</cx:pt>
          <cx:pt idx="468">4934.7049999999999</cx:pt>
          <cx:pt idx="469">5425.0233500000004</cx:pt>
          <cx:pt idx="470">4239.8926499999998</cx:pt>
          <cx:pt idx="471">3866.8552</cx:pt>
          <cx:pt idx="472">32734.186300000001</cx:pt>
          <cx:pt idx="473">6334.3435499999996</cx:pt>
          <cx:pt idx="474">5152.134</cx:pt>
          <cx:pt idx="475">6128.79745</cx:pt>
          <cx:pt idx="476">5253.5240000000003</cx:pt>
          <cx:pt idx="477">4667.6076499999999</cx:pt>
          <cx:pt idx="478">4074.4537</cx:pt>
          <cx:pt idx="479">4686.3887000000004</cx:pt>
          <cx:pt idx="480">3994.1777999999999</cx:pt>
          <cx:pt idx="481">3972.9247</cx:pt>
          <cx:pt idx="482">17626.239509999999</cx:pt>
          <cx:pt idx="483">5148.5526</cx:pt>
          <cx:pt idx="484">19719.6947</cx:pt>
          <cx:pt idx="485">17496.306</cx:pt>
          <cx:pt idx="486">4673.3922000000002</cx:pt>
          <cx:pt idx="487">4462.7218000000003</cx:pt>
          <cx:pt idx="488">4562.8420999999998</cx:pt>
          <cx:pt idx="489">4454.40265</cx:pt>
          <cx:pt idx="490">4076.4969999999998</cx:pt>
          <cx:pt idx="491">3989.8409999999999</cx:pt>
          <cx:pt idx="492">4670.6400000000003</cx:pt>
          <cx:pt idx="493">37607.527699999999</cx:pt>
          <cx:pt idx="494">4544.2348000000002</cx:pt>
          <cx:pt idx="495">4357.0436499999996</cx:pt>
          <cx:pt idx="496">21472.478800000001</cx:pt>
          <cx:pt idx="497">21984.47061</cx:pt>
          <cx:pt idx="498">5354.0746499999996</cx:pt>
          <cx:pt idx="499">4889.9994999999999</cx:pt>
          <cx:pt idx="500">12404.8791</cx:pt>
          <cx:pt idx="501">4185.0978999999998</cx:pt>
          <cx:pt idx="502">37079.372000000003</cx:pt>
          <cx:pt idx="503">5972.3779999999997</cx:pt>
          <cx:pt idx="504">4779.6022999999996</cx:pt>
          <cx:pt idx="505">11326.71487</cx:pt>
          <cx:pt idx="506">6666.2430000000004</cx:pt>
          <cx:pt idx="507">4766.0219999999999</cx:pt>
          <cx:pt idx="508">5375.0379999999996</cx:pt>
          <cx:pt idx="509">19040.876</cx:pt>
          <cx:pt idx="510">17904.527050000001</cx:pt>
          <cx:pt idx="511">6360.9935999999998</cx:pt>
          <cx:pt idx="512">55135.402090000003</cx:pt>
          <cx:pt idx="513">6653.7885999999999</cx:pt>
          <cx:pt idx="514">5257.5079500000002</cx:pt>
          <cx:pt idx="515">6551.7501000000002</cx:pt>
          <cx:pt idx="516">16776.304049999999</cx:pt>
          <cx:pt idx="517">38282.749499999998</cx:pt>
          <cx:pt idx="518">3704.3544999999999</cx:pt>
          <cx:pt idx="519">4795.6567999999997</cx:pt>
          <cx:pt idx="520">6059.1729999999998</cx:pt>
          <cx:pt idx="521">5261.4694499999996</cx:pt>
          <cx:pt idx="522">4571.4130500000001</cx:pt>
          <cx:pt idx="523">37701.876799999998</cx:pt>
          <cx:pt idx="524">5989.5236500000001</cx:pt>
          <cx:pt idx="525">5003.8530000000001</cx:pt>
          <cx:pt idx="526">27375.904780000001</cx:pt>
          <cx:pt idx="527">18972.494999999999</cx:pt>
          <cx:pt idx="528">5002.7826999999997</cx:pt>
          <cx:pt idx="529">5012.4709999999995</cx:pt>
          <cx:pt idx="530">4894.7533000000003</cx:pt>
          <cx:pt idx="531">35491.639999999999</cx:pt>
          <cx:pt idx="532">6184.2993999999999</cx:pt>
          <cx:pt idx="533">6196.4480000000003</cx:pt>
          <cx:pt idx="534">3935.1799000000001</cx:pt>
          <cx:pt idx="535">43943.876100000001</cx:pt>
          <cx:pt idx="536">5594.8455000000004</cx:pt>
          <cx:pt idx="537">6753.0379999999996</cx:pt>
          <cx:pt idx="538">5385.3379000000004</cx:pt>
          <cx:pt idx="539">11737.848840000001</cx:pt>
          <cx:pt idx="540">4320.4108500000002</cx:pt>
          <cx:pt idx="541">20009.63365</cx:pt>
          <cx:pt idx="542">4992.3764000000001</cx:pt>
          <cx:pt idx="543">4500.33925</cx:pt>
          <cx:pt idx="544">4518.8262500000001</cx:pt>
          <cx:pt idx="545">14358.364369999999</cx:pt>
          <cx:pt idx="546">5124.1886999999997</cx:pt>
          <cx:pt idx="547">4415.1588000000002</cx:pt>
          <cx:pt idx="548">4536.259</cx:pt>
          <cx:pt idx="549">39774.276299999998</cx:pt>
          <cx:pt idx="550">5729.0052999999998</cx:pt>
          <cx:pt idx="551">5125.2156999999997</cx:pt>
          <cx:pt idx="552">5246.0469999999996</cx:pt>
          <cx:pt idx="553">20984.0936</cx:pt>
          <cx:pt idx="554">4751.0699999999997</cx:pt>
          <cx:pt idx="555">5846.9175999999998</cx:pt>
          <cx:pt idx="556">5926.8459999999995</cx:pt>
          <cx:pt idx="557">4762.3289999999997</cx:pt>
          <cx:pt idx="558">5240.7650000000003</cx:pt>
          <cx:pt idx="559">39983.425949999997</cx:pt>
          <cx:pt idx="560">24915.046259999999</cx:pt>
          <cx:pt idx="561">19361.998800000001</cx:pt>
          <cx:pt idx="562">5934.3797999999997</cx:pt>
          <cx:pt idx="563">6414.1779999999999</cx:pt>
          <cx:pt idx="564">6402.2913500000004</cx:pt>
          <cx:pt idx="565">5245.2268999999997</cx:pt>
          <cx:pt idx="566">4746.3440000000001</cx:pt>
          <cx:pt idx="567">20234.854749999999</cx:pt>
          <cx:pt idx="568">5836.5204000000003</cx:pt>
          <cx:pt idx="569">5630.4578499999998</cx:pt>
          <cx:pt idx="570">5227.9887500000004</cx:pt>
          <cx:pt idx="571">5116.5003999999999</cx:pt>
          <cx:pt idx="572">4747.0528999999997</cx:pt>
          <cx:pt idx="573">19496.71917</cx:pt>
          <cx:pt idx="574">38709.175999999999</cx:pt>
          <cx:pt idx="575">37742.575700000001</cx:pt>
          <cx:pt idx="576">43753.337050000002</cx:pt>
          <cx:pt idx="577">4883.866</cx:pt>
          <cx:pt idx="578">6746.7425000000003</cx:pt>
          <cx:pt idx="579">5478.0367999999999</cx:pt>
          <cx:pt idx="580">18608.261999999999</cx:pt>
          <cx:pt idx="581">6748.5911999999998</cx:pt>
          <cx:pt idx="582">4399.7309999999998</cx:pt>
          <cx:pt idx="583">5469.0065999999997</cx:pt>
          <cx:pt idx="584">5584.3056999999999</cx:pt>
          <cx:pt idx="585">20773.62775</cx:pt>
          <cx:pt idx="586">5266.3656000000001</cx:pt>
          <cx:pt idx="587">5377.4578000000001</cx:pt>
          <cx:pt idx="588">4402.2330000000002</cx:pt>
          <cx:pt idx="589">5458.0464499999998</cx:pt>
          <cx:pt idx="590">5272.1758</cx:pt>
          <cx:pt idx="591">7243.8136000000004</cx:pt>
          <cx:pt idx="592">4889.0367999999999</cx:pt>
          <cx:pt idx="593">5267.8181500000001</cx:pt>
          <cx:pt idx="594">6548.1950500000003</cx:pt>
          <cx:pt idx="595">7228.2156500000001</cx:pt>
          <cx:pt idx="596">38415.474000000002</cx:pt>
          <cx:pt idx="597">5373.3642499999996</cx:pt>
          <cx:pt idx="598">5472.4489999999996</cx:pt>
          <cx:pt idx="599">7281.5056000000004</cx:pt>
          <cx:pt idx="600">6406.4107000000004</cx:pt>
          <cx:pt idx="601">6203.90175</cx:pt>
          <cx:pt idx="602">6313.759</cx:pt>
          <cx:pt idx="603">39836.519</cx:pt>
          <cx:pt idx="604">4646.759</cx:pt>
          <cx:pt idx="605">6686.4313000000002</cx:pt>
          <cx:pt idx="606">5028.1466</cx:pt>
          <cx:pt idx="607">6796.8632500000003</cx:pt>
          <cx:pt idx="608">19214.705529999999</cx:pt>
          <cx:pt idx="609">40182.245999999999</cx:pt>
          <cx:pt idx="610">6435.6237000000001</cx:pt>
          <cx:pt idx="611">40419.019099999998</cx:pt>
          <cx:pt idx="612">19539.242999999999</cx:pt>
          <cx:pt idx="613">37270.1512</cx:pt>
          <cx:pt idx="614">46113.510999999999</cx:pt>
          <cx:pt idx="615">6311.9520000000002</cx:pt>
          <cx:pt idx="616">39047.285000000003</cx:pt>
          <cx:pt idx="617">6877.9800999999998</cx:pt>
          <cx:pt idx="618">39871.704299999998</cx:pt>
          <cx:pt idx="619">20420.604650000001</cx:pt>
          <cx:pt idx="620">6112.3529500000004</cx:pt>
          <cx:pt idx="621">6198.7518</cx:pt>
          <cx:pt idx="622">20296.863450000001</cx:pt>
          <cx:pt idx="623">6985.50695</cx:pt>
          <cx:pt idx="624">6079.6715000000004</cx:pt>
          <cx:pt idx="625">15820.699000000001</cx:pt>
          <cx:pt idx="626">6082.4049999999997</cx:pt>
          <cx:pt idx="627">6455.86265</cx:pt>
          <cx:pt idx="628">5400.9804999999997</cx:pt>
          <cx:pt idx="629">6652.5288</cx:pt>
          <cx:pt idx="630">6555.07035</cx:pt>
          <cx:pt idx="631">5974.3846999999996</cx:pt>
          <cx:pt idx="632">5397.6166999999996</cx:pt>
          <cx:pt idx="633">6067.1267500000004</cx:pt>
          <cx:pt idx="634">6373.55735</cx:pt>
          <cx:pt idx="635">5976.8311000000003</cx:pt>
          <cx:pt idx="636">6571.5439999999999</cx:pt>
          <cx:pt idx="637">6933.2422500000002</cx:pt>
          <cx:pt idx="638">7151.0919999999996</cx:pt>
          <cx:pt idx="639">5488.2619999999997</cx:pt>
          <cx:pt idx="640">7144.86265</cx:pt>
          <cx:pt idx="641">5484.4673000000003</cx:pt>
          <cx:pt idx="642">5383.5360000000001</cx:pt>
          <cx:pt idx="643">5855.9025000000001</cx:pt>
          <cx:pt idx="644">41949.244100000004</cx:pt>
          <cx:pt idx="645">6457.8433999999997</cx:pt>
          <cx:pt idx="646">7537.1638999999996</cx:pt>
          <cx:pt idx="647">6640.5448500000002</cx:pt>
          <cx:pt idx="648">7133.9025000000001</cx:pt>
          <cx:pt idx="649">5649.7150000000001</cx:pt>
          <cx:pt idx="650">6710.1918999999998</cx:pt>
          <cx:pt idx="651">21659.930100000001</cx:pt>
          <cx:pt idx="652">7512.2669999999998</cx:pt>
          <cx:pt idx="653">21082.16</cx:pt>
          <cx:pt idx="654">6356.2707</cx:pt>
          <cx:pt idx="655">20149.322899999999</cx:pt>
          <cx:pt idx="656">6123.5688</cx:pt>
          <cx:pt idx="657">40103.889999999999</cx:pt>
          <cx:pt idx="658">7985.8149999999996</cx:pt>
          <cx:pt idx="659">5662.2250000000004</cx:pt>
          <cx:pt idx="660">7209.4917999999998</cx:pt>
          <cx:pt idx="661">6117.4944999999998</cx:pt>
          <cx:pt idx="662">6238.2979999999998</cx:pt>
          <cx:pt idx="663">8965.7957499999993</cx:pt>
          <cx:pt idx="664">8596.8277999999991</cx:pt>
          <cx:pt idx="665">7986.4752500000004</cx:pt>
          <cx:pt idx="666">7418.5219999999999</cx:pt>
          <cx:pt idx="667">5757.41345</cx:pt>
          <cx:pt idx="668">19023.259999999998</cx:pt>
          <cx:pt idx="669">8582.3022999999994</cx:pt>
          <cx:pt idx="670">6338.0756000000001</cx:pt>
          <cx:pt idx="671">23563.016179999999</cx:pt>
          <cx:pt idx="672">22462.043750000001</cx:pt>
          <cx:pt idx="673">7201.7008500000002</cx:pt>
          <cx:pt idx="674">8059.6791000000003</cx:pt>
          <cx:pt idx="675">6389.3778499999999</cx:pt>
          <cx:pt idx="676">5920.1040999999996</cx:pt>
          <cx:pt idx="677">7077.1894000000002</cx:pt>
          <cx:pt idx="678">6610.1097</cx:pt>
          <cx:pt idx="679">8162.7162500000004</cx:pt>
          <cx:pt idx="680">19444.265800000001</cx:pt>
          <cx:pt idx="681">7196.8670000000002</cx:pt>
          <cx:pt idx="682">17179.522000000001</cx:pt>
          <cx:pt idx="683">22331.566800000001</cx:pt>
          <cx:pt idx="684">6600.2059499999996</cx:pt>
          <cx:pt idx="685">39125.332249999999</cx:pt>
          <cx:pt idx="686">5910.9440000000004</cx:pt>
          <cx:pt idx="687">7682.6700000000001</cx:pt>
          <cx:pt idx="688">7173.35995</cx:pt>
          <cx:pt idx="689">8252.2842999999993</cx:pt>
          <cx:pt idx="690">40003.332249999999</cx:pt>
          <cx:pt idx="691">6500.2358999999997</cx:pt>
          <cx:pt idx="692">5438.7491</cx:pt>
          <cx:pt idx="693">6986.6970000000001</cx:pt>
          <cx:pt idx="694">28476.734990000001</cx:pt>
          <cx:pt idx="695">6600.3609999999999</cx:pt>
          <cx:pt idx="696">6496.8860000000004</cx:pt>
          <cx:pt idx="697">6393.6034499999996</cx:pt>
          <cx:pt idx="698">5415.6611999999996</cx:pt>
          <cx:pt idx="699">6593.5083000000004</cx:pt>
          <cx:pt idx="700">15828.82173</cx:pt>
          <cx:pt idx="701">6272.4772000000003</cx:pt>
          <cx:pt idx="702">6571.0243499999997</cx:pt>
          <cx:pt idx="703">6186.1270000000004</cx:pt>
          <cx:pt idx="704">8538.28845</cx:pt>
          <cx:pt idx="705">6775.9610000000002</cx:pt>
          <cx:pt idx="706">7371.7719999999999</cx:pt>
          <cx:pt idx="707">7358.1756500000001</cx:pt>
          <cx:pt idx="708">7265.7025000000003</cx:pt>
          <cx:pt idx="709">7749.1563999999998</cx:pt>
          <cx:pt idx="710">7256.7231000000002</cx:pt>
          <cx:pt idx="711">5709.1643999999997</cx:pt>
          <cx:pt idx="712">6185.3208000000004</cx:pt>
          <cx:pt idx="713">40273.645499999999</cx:pt>
          <cx:pt idx="714">6664.68595</cx:pt>
          <cx:pt idx="715">6781.3541999999998</cx:pt>
          <cx:pt idx="716">7261.741</cx:pt>
          <cx:pt idx="717">39597.407200000001</cx:pt>
          <cx:pt idx="718">6282.2349999999997</cx:pt>
          <cx:pt idx="719">6289.7548999999999</cx:pt>
          <cx:pt idx="720">9222.4025999999994</cx:pt>
          <cx:pt idx="721">7954.5169999999998</cx:pt>
          <cx:pt idx="722">7153.5538999999999</cx:pt>
          <cx:pt idx="723">13725.47184</cx:pt>
          <cx:pt idx="724">5699.8374999999996</cx:pt>
          <cx:pt idx="725">6858.4795999999997</cx:pt>
          <cx:pt idx="726">6770.1925000000001</cx:pt>
          <cx:pt idx="727">6875.9610000000002</cx:pt>
          <cx:pt idx="728">19964.746299999999</cx:pt>
          <cx:pt idx="729">21348.705999999998</cx:pt>
          <cx:pt idx="730">19515.5416</cx:pt>
          <cx:pt idx="731">7443.6430499999997</cx:pt>
          <cx:pt idx="732">8017.0611500000005</cx:pt>
          <cx:pt idx="733">7639.4174499999999</cx:pt>
          <cx:pt idx="734">5969.723</cx:pt>
          <cx:pt idx="735">22144.031999999999</cx:pt>
          <cx:pt idx="736">38245.593269999998</cx:pt>
          <cx:pt idx="737">7640.3091999999997</cx:pt>
          <cx:pt idx="738">32787.458590000002</cx:pt>
          <cx:pt idx="739">7729.6457499999997</cx:pt>
          <cx:pt idx="740">7050.6419999999998</cx:pt>
          <cx:pt idx="741">7046.7222000000002</cx:pt>
          <cx:pt idx="742">7160.3302999999996</cx:pt>
          <cx:pt idx="743">5966.8873999999996</cx:pt>
          <cx:pt idx="744">7160.0940000000001</cx:pt>
          <cx:pt idx="745">6358.7764500000003</cx:pt>
          <cx:pt idx="746">7045.4989999999998</cx:pt>
          <cx:pt idx="747">5979.7309999999998</cx:pt>
          <cx:pt idx="748">7650.7737500000003</cx:pt>
          <cx:pt idx="749">7162.0122000000001</cx:pt>
          <cx:pt idx="750">6474.0129999999999</cx:pt>
          <cx:pt idx="751">21259.377949999998</cx:pt>
          <cx:pt idx="752">6940.90985</cx:pt>
          <cx:pt idx="753">43896.376300000004</cx:pt>
          <cx:pt idx="754">7050.0213000000003</cx:pt>
          <cx:pt idx="755">8606.2173999999995</cx:pt>
          <cx:pt idx="756">42124.515299999999</cx:pt>
          <cx:pt idx="757">19144.576519999999</cx:pt>
          <cx:pt idx="758">8522.0030000000006</cx:pt>
          <cx:pt idx="759">7345.7266</cx:pt>
          <cx:pt idx="760">6837.3687</cx:pt>
          <cx:pt idx="761">45863.205000000002</cx:pt>
          <cx:pt idx="762">7441.5010000000002</cx:pt>
          <cx:pt idx="763">18806.145469999999</cx:pt>
          <cx:pt idx="764">42560.430399999997</cx:pt>
          <cx:pt idx="765">8310.8391499999998</cx:pt>
          <cx:pt idx="766">6849.0259999999998</cx:pt>
          <cx:pt idx="767">19798.054550000001</cx:pt>
          <cx:pt idx="768">21774.32215</cx:pt>
          <cx:pt idx="769">6250.4350000000004</cx:pt>
          <cx:pt idx="770">41034.221400000002</cx:pt>
          <cx:pt idx="771">8410.0468500000006</cx:pt>
          <cx:pt idx="772">18767.737700000001</cx:pt>
          <cx:pt idx="773">21880.82</cx:pt>
          <cx:pt idx="774">7325.0482000000002</cx:pt>
          <cx:pt idx="775">40941.285400000001</cx:pt>
          <cx:pt idx="776">7727.2532000000001</cx:pt>
          <cx:pt idx="777">22478.599999999999</cx:pt>
          <cx:pt idx="778">21771.3423</cx:pt>
          <cx:pt idx="779">7337.7479999999996</cx:pt>
          <cx:pt idx="780">14478.33015</cx:pt>
          <cx:pt idx="781">37829.724199999997</cx:pt>
          <cx:pt idx="782">7726.8540000000003</cx:pt>
          <cx:pt idx="783">7740.3370000000004</cx:pt>
          <cx:pt idx="784">39556.494500000001</cx:pt>
          <cx:pt idx="785">6948.7007999999996</cx:pt>
          <cx:pt idx="786">7419.4778999999999</cx:pt>
          <cx:pt idx="787">7731.4270999999999</cx:pt>
          <cx:pt idx="788">7152.6714000000002</cx:pt>
          <cx:pt idx="789">7421.1945500000002</cx:pt>
          <cx:pt idx="790">8116.2688500000004</cx:pt>
          <cx:pt idx="791">8302.5356499999998</cx:pt>
          <cx:pt idx="792">19594.809649999999</cx:pt>
          <cx:pt idx="793">48885.135609999998</cx:pt>
          <cx:pt idx="794">8211.1002000000008</cx:pt>
          <cx:pt idx="795">42983.458500000001</cx:pt>
          <cx:pt idx="796">46200.985099999998</cx:pt>
          <cx:pt idx="797">12797.20962</cx:pt>
          <cx:pt idx="798">8219.2039000000004</cx:pt>
          <cx:pt idx="799">8891.1394999999993</cx:pt>
          <cx:pt idx="800">7633.7205999999996</cx:pt>
          <cx:pt idx="801">7626.9930000000004</cx:pt>
          <cx:pt idx="802">32108.662820000001</cx:pt>
          <cx:pt idx="803">38998.546000000002</cx:pt>
          <cx:pt idx="804">7518.0253499999999</cx:pt>
          <cx:pt idx="805">7624.6300000000001</cx:pt>
          <cx:pt idx="806">8023.1354499999998</cx:pt>
          <cx:pt idx="807">7623.518</cx:pt>
          <cx:pt idx="808">7147.4727999999996</cx:pt>
          <cx:pt idx="809">7935.29115</cx:pt>
          <cx:pt idx="810">21098.554049999999</cx:pt>
          <cx:pt idx="811">8516.8289999999997</cx:pt>
          <cx:pt idx="812">8520.0259999999998</cx:pt>
          <cx:pt idx="813">7441.0529999999999</cx:pt>
          <cx:pt idx="814">42760.502200000003</cx:pt>
          <cx:pt idx="815">9788.8659000000007</cx:pt>
          <cx:pt idx="816">7345.0839999999998</cx:pt>
          <cx:pt idx="817">8027.9679999999998</cx:pt>
          <cx:pt idx="818">8413.4630500000003</cx:pt>
          <cx:pt idx="819">8527.5319999999992</cx:pt>
          <cx:pt idx="820">7222.7862500000001</cx:pt>
          <cx:pt idx="821">8604.4836500000001</cx:pt>
          <cx:pt idx="822">9095.0682500000003</cx:pt>
          <cx:pt idx="823">7448.4039499999999</cx:pt>
          <cx:pt idx="824">7731.8578500000003</cx:pt>
          <cx:pt idx="825">7445.9179999999997</cx:pt>
          <cx:pt idx="826">35069.374519999998</cx:pt>
          <cx:pt idx="827">7348.1419999999998</cx:pt>
          <cx:pt idx="828">9704.6680500000002</cx:pt>
          <cx:pt idx="829">28340.188849999999</cx:pt>
          <cx:pt idx="830">39725.518049999999</cx:pt>
          <cx:pt idx="831">17929.303370000001</cx:pt>
          <cx:pt idx="832">8605.3615000000009</cx:pt>
          <cx:pt idx="833">8603.8233999999993</cx:pt>
          <cx:pt idx="834">8515.7587000000003</cx:pt>
          <cx:pt idx="835">9101.7980000000007</cx:pt>
          <cx:pt idx="836">8615.2999999999993</cx:pt>
          <cx:pt idx="837">62592.873090000001</cx:pt>
          <cx:pt idx="838">8240.5895999999993</cx:pt>
          <cx:pt idx="839">8026.6665999999996</cx:pt>
          <cx:pt idx="840">40720.551050000002</cx:pt>
          <cx:pt idx="841">8823.2790000000005</cx:pt>
          <cx:pt idx="842">7147.1049999999996</cx:pt>
          <cx:pt idx="843">46151.124499999998</cx:pt>
          <cx:pt idx="844">7742.1098000000002</cx:pt>
          <cx:pt idx="845">9432.9253000000008</cx:pt>
          <cx:pt idx="846">8232.6388000000006</cx:pt>
          <cx:pt idx="847">8334.4575499999992</cx:pt>
          <cx:pt idx="848">24603.04837</cx:pt>
          <cx:pt idx="849">8944.1151000000009</cx:pt>
          <cx:pt idx="850">9411.0049999999992</cx:pt>
          <cx:pt idx="851">7526.7064499999997</cx:pt>
          <cx:pt idx="852">8342.9087500000005</cx:pt>
          <cx:pt idx="853">8825.0859999999993</cx:pt>
          <cx:pt idx="854">8233.0974999999999</cx:pt>
          <cx:pt idx="855">8334.5895999999993</cx:pt>
          <cx:pt idx="856">9193.8384999999998</cx:pt>
          <cx:pt idx="857">8823.9857499999998</cx:pt>
          <cx:pt idx="858">9414.9200000000001</cx:pt>
          <cx:pt idx="859">42111.664700000001</cx:pt>
          <cx:pt idx="860">10096.969999999999</cx:pt>
          <cx:pt idx="861">9500.5730500000009</cx:pt>
          <cx:pt idx="862">21677.283449999999</cx:pt>
          <cx:pt idx="863">8347.1643000000004</cx:pt>
          <cx:pt idx="864">8733.2292500000003</cx:pt>
          <cx:pt idx="865">41661.601999999999</cx:pt>
          <cx:pt idx="866">9301.8935500000007</cx:pt>
          <cx:pt idx="867">10115.00885</cx:pt>
          <cx:pt idx="868">10407.085849999999</cx:pt>
          <cx:pt idx="869">9225.2564000000002</cx:pt>
          <cx:pt idx="870">9715.8410000000003</cx:pt>
          <cx:pt idx="871">21978.676899999999</cx:pt>
          <cx:pt idx="872">9620.3307000000004</cx:pt>
          <cx:pt idx="873">8083.9197999999997</cx:pt>
          <cx:pt idx="874">8539.6710000000003</cx:pt>
          <cx:pt idx="875">20878.78443</cx:pt>
          <cx:pt idx="876">8428.0692999999992</cx:pt>
          <cx:pt idx="877">8547.6913000000004</cx:pt>
          <cx:pt idx="878">42969.852700000003</cx:pt>
          <cx:pt idx="879">26236.579969999999</cx:pt>
          <cx:pt idx="880">8068.1850000000004</cx:pt>
          <cx:pt idx="881">8930.9345499999999</cx:pt>
          <cx:pt idx="882">8556.9069999999992</cx:pt>
          <cx:pt idx="883">23065.420699999999</cx:pt>
          <cx:pt idx="884">8062.7640000000001</cx:pt>
          <cx:pt idx="885">23401.30575</cx:pt>
          <cx:pt idx="886">44202.653599999998</cx:pt>
          <cx:pt idx="887">8627.5411000000004</cx:pt>
          <cx:pt idx="888">24915.220850000002</cx:pt>
          <cx:pt idx="889">42211.138200000001</cx:pt>
          <cx:pt idx="890">8569.8618000000006</cx:pt>
          <cx:pt idx="891">25309.489000000001</cx:pt>
          <cx:pt idx="892">8551.3469999999998</cx:pt>
          <cx:pt idx="893">41676.081100000003</cx:pt>
          <cx:pt idx="894">24535.698550000001</cx:pt>
          <cx:pt idx="895">8534.6718000000001</cx:pt>
          <cx:pt idx="896">23568.272000000001</cx:pt>
          <cx:pt idx="897">11033.661700000001</cx:pt>
          <cx:pt idx="898">7789.6350000000002</cx:pt>
          <cx:pt idx="899">21223.675800000001</cx:pt>
          <cx:pt idx="900">8871.1517000000003</cx:pt>
          <cx:pt idx="901">9249.4951999999994</cx:pt>
          <cx:pt idx="902">10043.249</cx:pt>
          <cx:pt idx="903">10736.87075</cx:pt>
          <cx:pt idx="904">8964.0605500000001</cx:pt>
          <cx:pt idx="905">8968.3299999999999</cx:pt>
          <cx:pt idx="906">9563.0290000000005</cx:pt>
          <cx:pt idx="907">45702.022349999999</cx:pt>
          <cx:pt idx="908">10141.136200000001</cx:pt>
          <cx:pt idx="909">8280.6226999999999</cx:pt>
          <cx:pt idx="910">26392.260289999998</cx:pt>
          <cx:pt idx="911">9447.2503500000003</cx:pt>
          <cx:pt idx="912">40974.164900000003</cx:pt>
          <cx:pt idx="913">28468.919010000001</cx:pt>
          <cx:pt idx="914">7804.1605</cx:pt>
          <cx:pt idx="915">21232.182260000001</cx:pt>
          <cx:pt idx="916">8269.0439999999999</cx:pt>
          <cx:pt idx="917">8765.2489999999998</cx:pt>
          <cx:pt idx="918">8277.5229999999992</cx:pt>
          <cx:pt idx="919">8978.1851000000006</cx:pt>
          <cx:pt idx="920">24180.933499999999</cx:pt>
          <cx:pt idx="921">11015.1747</cx:pt>
          <cx:pt idx="922">9447.3824000000004</cx:pt>
          <cx:pt idx="923">8671.1912499999999</cx:pt>
          <cx:pt idx="924">8283.6807000000008</cx:pt>
          <cx:pt idx="925">8601.3292999999994</cx:pt>
          <cx:pt idx="926">8116.6800000000003</cx:pt>
          <cx:pt idx="927">9282.4806000000008</cx:pt>
          <cx:pt idx="928">8124.4084000000003</cx:pt>
          <cx:pt idx="929">10977.2063</cx:pt>
          <cx:pt idx="930">9778.3472000000002</cx:pt>
          <cx:pt idx="931">9290.1394999999993</cx:pt>
          <cx:pt idx="932">10269.459999999999</cx:pt>
          <cx:pt idx="933">10381.4787</cx:pt>
          <cx:pt idx="934">9304.7019</cx:pt>
          <cx:pt idx="935">23807.240600000001</cx:pt>
          <cx:pt idx="936">11552.904</cx:pt>
          <cx:pt idx="937">23306.546999999999</cx:pt>
          <cx:pt idx="938">9182.1700000000001</cx:pt>
          <cx:pt idx="939">9800.8881999999994</cx:pt>
          <cx:pt idx="940">8703.4560000000001</cx:pt>
          <cx:pt idx="941">10156.7832</cx:pt>
          <cx:pt idx="942">10264.4421</cx:pt>
          <cx:pt idx="943">9566.9909000000007</cx:pt>
          <cx:pt idx="944">9583.8932999999997</cx:pt>
          <cx:pt idx="945">24106.912550000001</cx:pt>
          <cx:pt idx="946">26140.3603</cx:pt>
          <cx:pt idx="947">8688.8588500000005</cx:pt>
          <cx:pt idx="948">8125.7844999999998</cx:pt>
          <cx:pt idx="949">39727.614000000001</cx:pt>
          <cx:pt idx="950">9288.0267000000003</cx:pt>
          <cx:pt idx="951">8988.1587500000005</cx:pt>
          <cx:pt idx="952">10370.912549999999</cx:pt>
          <cx:pt idx="953">19749.383379999999</cx:pt>
          <cx:pt idx="954">41097.161749999999</cx:pt>
          <cx:pt idx="955">42856.838000000003</cx:pt>
          <cx:pt idx="956">9617.6624499999998</cx:pt>
          <cx:pt idx="957">8444.4740000000002</cx:pt>
          <cx:pt idx="958">8835.2649500000007</cx:pt>
          <cx:pt idx="959">41919.097000000002</cx:pt>
          <cx:pt idx="960">8932.0840000000007</cx:pt>
          <cx:pt idx="961">30284.642940000002</cx:pt>
          <cx:pt idx="962">25656.575260000001</cx:pt>
          <cx:pt idx="963">9058.7302999999993</cx:pt>
          <cx:pt idx="964">9541.6955500000004</cx:pt>
          <cx:pt idx="965">10107.220600000001</cx:pt>
          <cx:pt idx="966">10106.134249999999</cx:pt>
          <cx:pt idx="967">8827.2098999999998</cx:pt>
          <cx:pt idx="968">9910.3598500000007</cx:pt>
          <cx:pt idx="969">24520.263999999999</cx:pt>
          <cx:pt idx="970">8457.8179999999993</cx:pt>
          <cx:pt idx="971">25333.332839999999</cx:pt>
          <cx:pt idx="972">9549.5650999999998</cx:pt>
          <cx:pt idx="973">10702.642400000001</cx:pt>
          <cx:pt idx="974">10118.424000000001</cx:pt>
          <cx:pt idx="975">11299.343000000001</cx:pt>
          <cx:pt idx="976">10493.9458</cx:pt>
          <cx:pt idx="977">11085.586799999999</cx:pt>
          <cx:pt idx="978">9048.0272999999997</cx:pt>
          <cx:pt idx="979">9630.3970000000008</cx:pt>
          <cx:pt idx="980">8442.6669999999995</cx:pt>
          <cx:pt idx="981">10600.5483</cx:pt>
          <cx:pt idx="982">9877.6077000000005</cx:pt>
          <cx:pt idx="983">9644.2525000000005</cx:pt>
          <cx:pt idx="984">11520.099850000001</cx:pt>
          <cx:pt idx="985">9855.1314000000002</cx:pt>
          <cx:pt idx="986">9264.7970000000005</cx:pt>
          <cx:pt idx="987">9880.0679999999993</cx:pt>
          <cx:pt idx="988">22218.1149</cx:pt>
          <cx:pt idx="989">9361.3268000000007</cx:pt>
          <cx:pt idx="990">9866.3048500000004</cx:pt>
          <cx:pt idx="991">9861.0249999999996</cx:pt>
          <cx:pt idx="992">9174.1356500000002</cx:pt>
          <cx:pt idx="993">9283.5619999999999</cx:pt>
          <cx:pt idx="994">9391.3459999999995</cx:pt>
          <cx:pt idx="995">44400.4064</cx:pt>
          <cx:pt idx="996">10848.1343</cx:pt>
          <cx:pt idx="997">9875.6803999999993</cx:pt>
          <cx:pt idx="998">10560.4917</cx:pt>
          <cx:pt idx="999">9386.1612999999998</cx:pt>
          <cx:pt idx="1000">9872.7009999999991</cx:pt>
          <cx:pt idx="1001">8782.4689999999991</cx:pt>
          <cx:pt idx="1002">46255.112500000003</cx:pt>
          <cx:pt idx="1003">47462.894</cx:pt>
          <cx:pt idx="1004">23967.38305</cx:pt>
          <cx:pt idx="1005">9957.7216000000008</cx:pt>
          <cx:pt idx="1006">8798.5930000000008</cx:pt>
          <cx:pt idx="1007">44641.197399999997</cx:pt>
          <cx:pt idx="1008">9964.0599999999995</cx:pt>
          <cx:pt idx="1009">11436.738149999999</cx:pt>
          <cx:pt idx="1010">9377.9046999999991</cx:pt>
          <cx:pt idx="1011">10797.3362</cx:pt>
          <cx:pt idx="1012">11488.31695</cx:pt>
          <cx:pt idx="1013">9634.5380000000005</cx:pt>
          <cx:pt idx="1014">24869.836800000001</cx:pt>
          <cx:pt idx="1015">9625.9200000000001</cx:pt>
          <cx:pt idx="1016">25992.821039999999</cx:pt>
          <cx:pt idx="1017">9722.7695000000003</cx:pt>
          <cx:pt idx="1018">9144.5650000000005</cx:pt>
          <cx:pt idx="1019">24393.6224</cx:pt>
          <cx:pt idx="1020">11396.9002</cx:pt>
          <cx:pt idx="1021">9140.9509999999991</cx:pt>
          <cx:pt idx="1022">12592.5345</cx:pt>
          <cx:pt idx="1023">11187.6567</cx:pt>
          <cx:pt idx="1024">9724.5300000000007</cx:pt>
          <cx:pt idx="1025">33471.971890000001</cx:pt>
          <cx:pt idx="1026">24667.419000000002</cx:pt>
          <cx:pt idx="1027">26467.09737</cx:pt>
          <cx:pt idx="1028">9748.9105999999992</cx:pt>
          <cx:pt idx="1029">23045.566159999998</cx:pt>
          <cx:pt idx="1030">9991.0376500000002</cx:pt>
          <cx:pt idx="1031">27117.993780000001</cx:pt>
          <cx:pt idx="1032">11289.10925</cx:pt>
          <cx:pt idx="1033">23887.662700000001</cx:pt>
          <cx:pt idx="1034">10806.839</cx:pt>
          <cx:pt idx="1035">60021.398970000002</cx:pt>
          <cx:pt idx="1036">47269.853999999999</cx:pt>
          <cx:pt idx="1037">10197.772199999999</cx:pt>
          <cx:pt idx="1038">10325.206</cx:pt>
          <cx:pt idx="1039">11411.684999999999</cx:pt>
          <cx:pt idx="1040">23244.790199999999</cx:pt>
          <cx:pt idx="1041">11741.726000000001</cx:pt>
          <cx:pt idx="1042">10942.13205</cx:pt>
          <cx:pt idx="1043">11163.567999999999</cx:pt>
          <cx:pt idx="1044">10959.6947</cx:pt>
          <cx:pt idx="1045">10355.641</cx:pt>
          <cx:pt idx="1046">10564.8845</cx:pt>
          <cx:pt idx="1047">20462.997660000001</cx:pt>
          <cx:pt idx="1048">24873.384900000001</cx:pt>
          <cx:pt idx="1049">10461.9794</cx:pt>
          <cx:pt idx="1050">27346.04207</cx:pt>
          <cx:pt idx="1051">10085.846</cx:pt>
          <cx:pt idx="1052">10579.710999999999</cx:pt>
          <cx:pt idx="1053">9863.4717999999993</cx:pt>
          <cx:pt idx="1054">11244.376899999999</cx:pt>
          <cx:pt idx="1055">29186.482360000002</cx:pt>
          <cx:pt idx="1056">9504.3102999999992</cx:pt>
          <cx:pt idx="1057">11264.540999999999</cx:pt>
          <cx:pt idx="1058">10065.413</cx:pt>
          <cx:pt idx="1059">43254.417950000003</cx:pt>
          <cx:pt idx="1060">11150.780000000001</cx:pt>
          <cx:pt idx="1061">9869.8101999999999</cx:pt>
          <cx:pt idx="1062">21195.817999999999</cx:pt>
          <cx:pt idx="1063">10072.055050000001</cx:pt>
          <cx:pt idx="1064">11729.6795</cx:pt>
          <cx:pt idx="1065">9487.6442000000006</cx:pt>
          <cx:pt idx="1066">11253.421</cx:pt>
          <cx:pt idx="1067">46661.4424</cx:pt>
          <cx:pt idx="1068">12105.32</cx:pt>
          <cx:pt idx="1069">10825.253699999999</cx:pt>
          <cx:pt idx="1070">27322.73386</cx:pt>
          <cx:pt idx="1071">10450.552</cx:pt>
          <cx:pt idx="1072">10436.096</cx:pt>
          <cx:pt idx="1073">24476.478510000001</cx:pt>
          <cx:pt idx="1074">44260.749900000003</cx:pt>
          <cx:pt idx="1075">48549.178350000002</cx:pt>
          <cx:pt idx="1076">10435.06525</cx:pt>
          <cx:pt idx="1077">25382.296999999999</cx:pt>
          <cx:pt idx="1078">12475.3513</cx:pt>
          <cx:pt idx="1079">63770.428010000003</cx:pt>
          <cx:pt idx="1080">10231.499900000001</cx:pt>
          <cx:pt idx="1081">11538.421</cx:pt>
          <cx:pt idx="1082">10923.933199999999</cx:pt>
          <cx:pt idx="1083">11013.7119</cx:pt>
          <cx:pt idx="1084">10422.916649999999</cx:pt>
          <cx:pt idx="1085">41999.519999999997</cx:pt>
          <cx:pt idx="1086">25517.11363</cx:pt>
          <cx:pt idx="1087">12495.290849999999</cx:pt>
          <cx:pt idx="1088">9850.4320000000007</cx:pt>
          <cx:pt idx="1089">12094.477999999999</cx:pt>
          <cx:pt idx="1090">10928.849</cx:pt>
          <cx:pt idx="1091">12096.6512</cx:pt>
          <cx:pt idx="1092">10338.9316</cx:pt>
          <cx:pt idx="1093">11512.405000000001</cx:pt>
          <cx:pt idx="1094">12479.70895</cx:pt>
          <cx:pt idx="1095">11305.93455</cx:pt>
          <cx:pt idx="1096">12268.632250000001</cx:pt>
          <cx:pt idx="1097">20630.283510000001</cx:pt>
          <cx:pt idx="1098">11082.5772</cx:pt>
          <cx:pt idx="1099">10226.2842</cx:pt>
          <cx:pt idx="1100">11881.358</cx:pt>
          <cx:pt idx="1101">11987.1682</cx:pt>
          <cx:pt idx="1102">35160.134570000002</cx:pt>
          <cx:pt idx="1103">13047.332350000001</cx:pt>
          <cx:pt idx="1104">11879.10405</cx:pt>
          <cx:pt idx="1105">42303.692150000003</cx:pt>
          <cx:pt idx="1106">20781.48892</cx:pt>
          <cx:pt idx="1107">11881.9696</cx:pt>
          <cx:pt idx="1108">10713.644</cx:pt>
          <cx:pt idx="1109">12485.8009</cx:pt>
          <cx:pt idx="1110">10601.632250000001</cx:pt>
          <cx:pt idx="1111">12269.68865</cx:pt>
          <cx:pt idx="1112">44423.803</cx:pt>
          <cx:pt idx="1113">11394.065549999999</cx:pt>
          <cx:pt idx="1114">10594.501550000001</cx:pt>
          <cx:pt idx="1115">10796.35025</cx:pt>
          <cx:pt idx="1116">11286.538699999999</cx:pt>
          <cx:pt idx="1117">10807.4863</cx:pt>
          <cx:pt idx="1118">10214.636</cx:pt>
          <cx:pt idx="1119">10791.959999999999</cx:pt>
          <cx:pt idx="1120">30063.580549999999</cx:pt>
          <cx:pt idx="1121">10704.469999999999</cx:pt>
          <cx:pt idx="1122">11090.7178</cx:pt>
          <cx:pt idx="1123">10602.385</cx:pt>
          <cx:pt idx="1124">11073.175999999999</cx:pt>
          <cx:pt idx="1125">22412.648499999999</cx:pt>
          <cx:pt idx="1126">12044.342000000001</cx:pt>
          <cx:pt idx="1127">43921.183700000001</cx:pt>
          <cx:pt idx="1128">12265.5069</cx:pt>
          <cx:pt idx="1129">11658.379150000001</cx:pt>
          <cx:pt idx="1130">13430.264999999999</cx:pt>
          <cx:pt idx="1131">26109.32905</cx:pt>
          <cx:pt idx="1132">11454.021500000001</cx:pt>
          <cx:pt idx="1133">10601.412</cx:pt>
          <cx:pt idx="1134">11165.417649999999</cx:pt>
          <cx:pt idx="1135">12643.3778</cx:pt>
          <cx:pt idx="1136">11763.000899999999</cx:pt>
          <cx:pt idx="1137">11070.535</cx:pt>
          <cx:pt idx="1138">11658.11505</cx:pt>
          <cx:pt idx="1139">12949.1554</cx:pt>
          <cx:pt idx="1140">12363.547</cx:pt>
          <cx:pt idx="1141">10976.24575</cx:pt>
          <cx:pt idx="1142">43813.866099999999</cx:pt>
          <cx:pt idx="1143">11657.7189</cx:pt>
          <cx:pt idx="1144">11674.129999999999</cx:pt>
          <cx:pt idx="1145">10577.087</cx:pt>
          <cx:pt idx="1146">11093.6229</cx:pt>
          <cx:pt idx="1147">10594.225700000001</cx:pt>
          <cx:pt idx="1148">11356.660900000001</cx:pt>
          <cx:pt idx="1149">43578.939400000003</cx:pt>
          <cx:pt idx="1150">12646.207</cx:pt>
          <cx:pt idx="1151">11566.30055</cx:pt>
          <cx:pt idx="1152">11830.6072</cx:pt>
          <cx:pt idx="1153">12029.286700000001</cx:pt>
          <cx:pt idx="1154">11840.77505</cx:pt>
          <cx:pt idx="1155">11455.280000000001</cx:pt>
          <cx:pt idx="1156">48675.517699999997</cx:pt>
          <cx:pt idx="1157">13224.057049999999</cx:pt>
          <cx:pt idx="1158">14394.398150000001</cx:pt>
          <cx:pt idx="1159">22192.437109999999</cx:pt>
          <cx:pt idx="1160">11842.623750000001</cx:pt>
          <cx:pt idx="1161">27533.912899999999</cx:pt>
          <cx:pt idx="1162">10965.446</cx:pt>
          <cx:pt idx="1163">11576.129999999999</cx:pt>
          <cx:pt idx="1164">27218.437249999999</cx:pt>
          <cx:pt idx="1165">11945.1327</cx:pt>
          <cx:pt idx="1166">12032.325999999999</cx:pt>
          <cx:pt idx="1167">11534.872649999999</cx:pt>
          <cx:pt idx="1168">11554.223599999999</cx:pt>
          <cx:pt idx="1169">11353.2276</cx:pt>
          <cx:pt idx="1170">20709.020339999999</cx:pt>
          <cx:pt idx="1171">10982.5013</cx:pt>
          <cx:pt idx="1172">10959.33</cx:pt>
          <cx:pt idx="1173">12629.1656</cx:pt>
          <cx:pt idx="1174">47496.494449999998</cx:pt>
          <cx:pt idx="1175">13607.36875</cx:pt>
          <cx:pt idx="1176">11946.625899999999</cx:pt>
          <cx:pt idx="1177">11381.3254</cx:pt>
          <cx:pt idx="1178">11735.87905</cx:pt>
          <cx:pt idx="1179">24227.337240000001</cx:pt>
          <cx:pt idx="1180">11837.16</cx:pt>
          <cx:pt idx="1181">11944.594349999999</cx:pt>
          <cx:pt idx="1182">11856.4115</cx:pt>
          <cx:pt idx="1183">11362.754999999999</cx:pt>
          <cx:pt idx="1184">12222.898300000001</cx:pt>
          <cx:pt idx="1185">11842.441999999999</cx:pt>
          <cx:pt idx="1186">11365.951999999999</cx:pt>
          <cx:pt idx="1187">12430.95335</cx:pt>
          <cx:pt idx="1188">12231.613600000001</cx:pt>
          <cx:pt idx="1189">11833.782300000001</cx:pt>
          <cx:pt idx="1190">11848.141</cx:pt>
          <cx:pt idx="1191">11743.9341</cx:pt>
          <cx:pt idx="1192">11363.2832</cx:pt>
          <cx:pt idx="1193">12235.8392</cx:pt>
          <cx:pt idx="1194">13019.161050000001</cx:pt>
          <cx:pt idx="1195">11938.255950000001</cx:pt>
          <cx:pt idx="1196">11345.519</cx:pt>
          <cx:pt idx="1197">12224.350850000001</cx:pt>
          <cx:pt idx="1198">11931.125249999999</cx:pt>
          <cx:pt idx="1199">14001.1338</cx:pt>
          <cx:pt idx="1200">30184.936699999998</cx:pt>
          <cx:pt idx="1201">12815.444949999999</cx:pt>
          <cx:pt idx="1202">11743.299000000001</cx:pt>
          <cx:pt idx="1203">14001.286700000001</cx:pt>
          <cx:pt idx="1204">12333.828</cx:pt>
          <cx:pt idx="1205">14590.63205</cx:pt>
          <cx:pt idx="1206">12928.7911</cx:pt>
          <cx:pt idx="1207">47896.79135</cx:pt>
          <cx:pt idx="1208">28287.897659999999</cx:pt>
          <cx:pt idx="1209">21797.000400000001</cx:pt>
          <cx:pt idx="1210">12925.886</cx:pt>
          <cx:pt idx="1211">12913.992399999999</cx:pt>
          <cx:pt idx="1212">25678.778450000002</cx:pt>
          <cx:pt idx="1213">12129.614149999999</cx:pt>
          <cx:pt idx="1214">12244.531000000001</cx:pt>
          <cx:pt idx="1215">14007.222</cx:pt>
          <cx:pt idx="1216">12622.1795</cx:pt>
          <cx:pt idx="1217">12323.936</cx:pt>
          <cx:pt idx="1218">14382.709049999999</cx:pt>
          <cx:pt idx="1219">12233.828</cx:pt>
          <cx:pt idx="1220">12124.992399999999</cx:pt>
          <cx:pt idx="1221">48970.247600000002</cx:pt>
          <cx:pt idx="1222">36910.608030000003</cx:pt>
          <cx:pt idx="1223">12347.172</cx:pt>
          <cx:pt idx="1224">28923.136920000001</cx:pt>
          <cx:pt idx="1225">13228.846949999999</cx:pt>
          <cx:pt idx="1226">48173.360999999997</cx:pt>
          <cx:pt idx="1227">12629.896699999999</cx:pt>
          <cx:pt idx="1228">30259.995559999999</cx:pt>
          <cx:pt idx="1229">13012.20865</cx:pt>
          <cx:pt idx="1230">12648.7034</cx:pt>
          <cx:pt idx="1231">12142.578600000001</cx:pt>
          <cx:pt idx="1232">13217.094499999999</cx:pt>
          <cx:pt idx="1233">12638.195</cx:pt>
          <cx:pt idx="1234">13919.822899999999</cx:pt>
          <cx:pt idx="1235">12730.999599999999</cx:pt>
          <cx:pt idx="1236">13224.692999999999</cx:pt>
          <cx:pt idx="1237">46130.5265</cx:pt>
          <cx:pt idx="1238">12146.971</cx:pt>
          <cx:pt idx="1239">13112.604799999999</cx:pt>
          <cx:pt idx="1240">12741.167450000001</cx:pt>
          <cx:pt idx="1241">12523.604799999999</cx:pt>
          <cx:pt idx="1242">45008.955499999996</cx:pt>
          <cx:pt idx="1243">48673.558799999999</cx:pt>
          <cx:pt idx="1244">12644.589</cx:pt>
          <cx:pt idx="1245">13204.28565</cx:pt>
          <cx:pt idx="1246">52590.829389999999</cx:pt>
          <cx:pt idx="1247">14235.072</cx:pt>
          <cx:pt idx="1248">30942.191800000001</cx:pt>
          <cx:pt idx="1249">13616.3586</cx:pt>
          <cx:pt idx="1250">12557.605299999999</cx:pt>
          <cx:pt idx="1251">48517.563150000002</cx:pt>
          <cx:pt idx="1252">13429.035400000001</cx:pt>
          <cx:pt idx="1253">13415.0381</cx:pt>
          <cx:pt idx="1254">46599.108399999997</cx:pt>
          <cx:pt idx="1255">28868.6639</cx:pt>
          <cx:pt idx="1256">24513.091260000001</cx:pt>
          <cx:pt idx="1257">12574.049000000001</cx:pt>
          <cx:pt idx="1258">13635.6379</cx:pt>
          <cx:pt idx="1259">13143.86485</cx:pt>
          <cx:pt idx="1260">27941.28758</cx:pt>
          <cx:pt idx="1261">14119.620000000001</cx:pt>
          <cx:pt idx="1262">13129.603450000001</cx:pt>
          <cx:pt idx="1263">13063.883</cx:pt>
          <cx:pt idx="1264">13041.921</cx:pt>
          <cx:pt idx="1265">36580.282160000002</cx:pt>
          <cx:pt idx="1266">12950.0712</cx:pt>
          <cx:pt idx="1267">47403.879999999997</cx:pt>
          <cx:pt idx="1268">13143.336649999999</cx:pt>
          <cx:pt idx="1269">29141.3603</cx:pt>
          <cx:pt idx="1270">27808.7251</cx:pt>
          <cx:pt idx="1271">15612.19335</cx:pt>
          <cx:pt idx="1272">13937.666499999999</cx:pt>
          <cx:pt idx="1273">13352.0998</cx:pt>
          <cx:pt idx="1274">27000.98473</cx:pt>
          <cx:pt idx="1275">15230.324049999999</cx:pt>
          <cx:pt idx="1276">13470.860000000001</cx:pt>
          <cx:pt idx="1277">14043.476699999999</cx:pt>
          <cx:pt idx="1278">12957.118</cx:pt>
          <cx:pt idx="1279">31620.001059999999</cx:pt>
          <cx:pt idx="1280">45710.207849999999</cx:pt>
          <cx:pt idx="1281">12979.358</cx:pt>
          <cx:pt idx="1282">13457.960800000001</cx:pt>
          <cx:pt idx="1283">13555.0049</cx:pt>
          <cx:pt idx="1284">13451.121999999999</cx:pt>
          <cx:pt idx="1285">13462.52</cx:pt>
          <cx:pt idx="1286">13470.804400000001</cx:pt>
          <cx:pt idx="1287">12982.8747</cx:pt>
          <cx:pt idx="1288">15019.760050000001</cx:pt>
          <cx:pt idx="1289">13844.797200000001</cx:pt>
          <cx:pt idx="1290">46718.163249999998</cx:pt>
          <cx:pt idx="1291">28101.333050000001</cx:pt>
          <cx:pt idx="1292">12981.3457</cx:pt>
          <cx:pt idx="1293">14451.835150000001</cx:pt>
          <cx:pt idx="1294">13770.097900000001</cx:pt>
          <cx:pt idx="1295">47055.532099999997</cx:pt>
          <cx:pt idx="1296">13405.390299999999</cx:pt>
          <cx:pt idx="1297">48824.449999999997</cx:pt>
          <cx:pt idx="1298">13880.949000000001</cx:pt>
          <cx:pt idx="1299">29523.1656</cx:pt>
          <cx:pt idx="1300">47305.305</cx:pt>
          <cx:pt idx="1301">14256.192800000001</cx:pt>
          <cx:pt idx="1302">13981.850350000001</cx:pt>
          <cx:pt idx="1303">28950.4692</cx:pt>
          <cx:pt idx="1304">15555.188749999999</cx:pt>
          <cx:pt idx="1305">13887.204</cx:pt>
          <cx:pt idx="1306">13390.558999999999</cx:pt>
          <cx:pt idx="1307">13393.755999999999</cx:pt>
          <cx:pt idx="1308">15170.069</cx:pt>
          <cx:pt idx="1309">14474.674999999999</cx:pt>
          <cx:pt idx="1310">13887.968500000001</cx:pt>
          <cx:pt idx="1311">14349.8544</cx:pt>
          <cx:pt idx="1312">13974.455550000001</cx:pt>
          <cx:pt idx="1313">15161.5344</cx:pt>
          <cx:pt idx="1314">14254.608200000001</cx:pt>
          <cx:pt idx="1315">14449.8544</cx:pt>
          <cx:pt idx="1316">30166.618170000002</cx:pt>
          <cx:pt idx="1317">47291.055</cx:pt>
          <cx:pt idx="1318">14901.5167</cx:pt>
          <cx:pt idx="1319">47928.029999999999</cx:pt>
          <cx:pt idx="1320">13822.803</cx:pt>
          <cx:pt idx="1321">16455.707849999999</cx:pt>
          <cx:pt idx="1322">14988.432000000001</cx:pt>
          <cx:pt idx="1323">14692.66935</cx:pt>
          <cx:pt idx="1324">14418.2804</cx:pt>
          <cx:pt idx="1325">46889.261200000001</cx:pt>
          <cx:pt idx="1326">13831.1152</cx:pt>
          <cx:pt idx="1327">16085.127500000001</cx:pt>
          <cx:pt idx="1328">14410.9321</cx:pt>
          <cx:pt idx="1329">27037.914100000002</cx:pt>
          <cx:pt idx="1330">14210.53595</cx:pt>
          <cx:pt idx="1331">14319.031000000001</cx:pt>
          <cx:pt idx="1332">14313.846299999999</cx:pt>
          <cx:pt idx="1333">16069.08475</cx:pt>
          <cx:pt idx="1334">29330.98315</cx:pt>
          <cx:pt idx="1335">14394.5579</cx:pt>
          <cx:pt idx="1336">49577.662400000001</cx:pt>
          <cx:pt idx="1337">26926.5144</cx:pt>
        </cx:lvl>
      </cx:numDim>
    </cx:data>
  </cx:chartData>
  <cx:chart>
    <cx:title pos="t" align="ctr" overlay="0"/>
    <cx:plotArea>
      <cx:plotAreaRegion>
        <cx:series layoutId="clusteredColumn" uniqueId="{E56397C1-0049-4736-A664-76BF01090F66}">
          <cx:dataId val="0"/>
          <cx:layoutPr>
            <cx:binning intervalClosed="r"/>
          </cx:layoutPr>
          <cx:axisId val="1"/>
        </cx:series>
        <cx:series layoutId="paretoLine" ownerIdx="0" uniqueId="{47272EBC-A814-4C35-BBBA-1A0ABDFB0F7F}">
          <cx:axisId val="2"/>
        </cx:series>
      </cx:plotAreaRegion>
      <cx:axis id="0">
        <cx:catScaling gapWidth="0"/>
        <cx:title/>
        <cx:tickLabels/>
      </cx:axis>
      <cx:axis id="1">
        <cx:valScaling/>
        <cx:title/>
        <cx:majorGridlines/>
        <cx:tickLabels/>
      </cx:axis>
      <cx:axis id="2">
        <cx:valScaling max="1" min="0"/>
        <cx:title/>
        <cx:units unit="percentage"/>
        <cx:tickLabels/>
      </cx:axis>
    </cx:plotArea>
    <cx:legend pos="t" align="ctr" overlay="0"/>
  </cx:chart>
  <cx:clrMapOvr bg1="lt1" tx1="dk1" bg2="lt2" tx2="dk2" accent1="accent1" accent2="accent2" accent3="accent3" accent4="accent4" accent5="accent5" accent6="accent6" hlink="hlink" folHlink="folHlink"/>
</cx:chartSpace>
</file>

<file path=ppt/charts/chart9.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insurance!$G$2:$G$1339</cx:f>
        <cx:lvl ptCount="1338" formatCode="General">
          <cx:pt idx="0">1725.5523000000001</cx:pt>
          <cx:pt idx="1">1137.011</cx:pt>
          <cx:pt idx="2">2198.1898500000002</cx:pt>
          <cx:pt idx="3">3393.35635</cx:pt>
          <cx:pt idx="4">2211.1307499999998</cx:pt>
          <cx:pt idx="5">34303.167200000004</cx:pt>
          <cx:pt idx="6">21344.846699999998</cx:pt>
          <cx:pt idx="7">1705.6244999999999</cx:pt>
          <cx:pt idx="8">15518.180249999999</cx:pt>
          <cx:pt idx="9">36149.483500000002</cx:pt>
          <cx:pt idx="10">1694.7963999999999</cx:pt>
          <cx:pt idx="11">1631.8212000000001</cx:pt>
          <cx:pt idx="12">1137.4697000000001</cx:pt>
          <cx:pt idx="13">1615.7666999999999</cx:pt>
          <cx:pt idx="14">12829.455099999999</cx:pt>
          <cx:pt idx="15">1719.4363000000001</cx:pt>
          <cx:pt idx="16">1704.5681</cx:pt>
          <cx:pt idx="17">14133.03775</cx:pt>
          <cx:pt idx="18">1607.5101</cx:pt>
          <cx:pt idx="19">3481.8679999999999</cx:pt>
          <cx:pt idx="20">1631.6683</cx:pt>
          <cx:pt idx="21">7323.7348190000002</cx:pt>
          <cx:pt idx="22">1149.3959</cx:pt>
          <cx:pt idx="23">2201.0971</cx:pt>
          <cx:pt idx="24">2203.4718499999999</cx:pt>
          <cx:pt idx="25">1622.1885</cx:pt>
          <cx:pt idx="26">2196.4731999999999</cx:pt>
          <cx:pt idx="27">11482.63485</cx:pt>
          <cx:pt idx="28">1708.0014000000001</cx:pt>
          <cx:pt idx="29">2801.2588000000001</cx:pt>
          <cx:pt idx="30">2219.4450999999999</cx:pt>
          <cx:pt idx="31">1633.0444</cx:pt>
          <cx:pt idx="32">2207.6974500000001</cx:pt>
          <cx:pt idx="33">34617.840649999998</cx:pt>
          <cx:pt idx="34">1712.2270000000001</cx:pt>
          <cx:pt idx="35">1136.3994</cx:pt>
          <cx:pt idx="36">1727.54</cx:pt>
          <cx:pt idx="37">2217.6012000000001</cx:pt>
          <cx:pt idx="38">36307.798300000002</cx:pt>
          <cx:pt idx="39">1146.7965999999999</cx:pt>
          <cx:pt idx="40">38792.685599999997</cx:pt>
          <cx:pt idx="41">1131.5065999999999</cx:pt>
          <cx:pt idx="42">1621.8827000000001</cx:pt>
          <cx:pt idx="43">1141.4450999999999</cx:pt>
          <cx:pt idx="44">1634.5734</cx:pt>
          <cx:pt idx="45">33732.686699999998</cx:pt>
          <cx:pt idx="46">2304.0021999999999</cx:pt>
          <cx:pt idx="47">1121.8739</cx:pt>
          <cx:pt idx="48">2217.4691499999999</cx:pt>
          <cx:pt idx="49">1711.0268000000001</cx:pt>
          <cx:pt idx="50">13747.87235</cx:pt>
          <cx:pt idx="51">1704.7001499999999</cx:pt>
          <cx:pt idx="52">11884.048580000001</cx:pt>
          <cx:pt idx="53">4561.1885000000002</cx:pt>
          <cx:pt idx="54">2203.7359499999998</cx:pt>
          <cx:pt idx="55">2200.8308499999998</cx:pt>
          <cx:pt idx="56">17178.682400000002</cx:pt>
          <cx:pt idx="57">18223.4512</cx:pt>
          <cx:pt idx="58">1702.4553000000001</cx:pt>
          <cx:pt idx="59">12890.057650000001</cx:pt>
          <cx:pt idx="60">1135.9407000000001</cx:pt>
          <cx:pt idx="61">1633.9618</cx:pt>
          <cx:pt idx="62">14283.4594</cx:pt>
          <cx:pt idx="63">1720.3536999999999</cx:pt>
          <cx:pt idx="64">1708.9257500000001</cx:pt>
          <cx:pt idx="65">11272.331389999999</cx:pt>
          <cx:pt idx="66">1163.4627</cx:pt>
          <cx:pt idx="67">2205.9807999999998</cx:pt>
          <cx:pt idx="68">1629.8335</cx:pt>
          <cx:pt idx="69">16884.923999999999</cx:pt>
          <cx:pt idx="70">1837.2370000000001</cx:pt>
          <cx:pt idx="71">4687.7969999999996</cx:pt>
          <cx:pt idx="72">1625.4337499999999</cx:pt>
          <cx:pt idx="73">1743.2139999999999</cx:pt>
          <cx:pt idx="74">2331.5189999999998</cx:pt>
          <cx:pt idx="75">17081.080000000002</cx:pt>
          <cx:pt idx="76">1632.5644500000001</cx:pt>
          <cx:pt idx="77">1261.442</cx:pt>
          <cx:pt idx="78">1842.519</cx:pt>
          <cx:pt idx="79">2719.2797500000001</cx:pt>
          <cx:pt idx="80">1639.5631000000001</cx:pt>
          <cx:pt idx="81">2130.6759000000002</cx:pt>
          <cx:pt idx="82">34779.614999999998</cx:pt>
          <cx:pt idx="83">1727.7850000000001</cx:pt>
          <cx:pt idx="84">17352.6803</cx:pt>
          <cx:pt idx="85">1832.0940000000001</cx:pt>
          <cx:pt idx="86">33750.291799999999</cx:pt>
          <cx:pt idx="87">36219.405449999998</cx:pt>
          <cx:pt idx="88">2803.69785</cx:pt>
          <cx:pt idx="89">16297.846</cx:pt>
          <cx:pt idx="90">1737.376</cx:pt>
          <cx:pt idx="91">1635.7336499999999</cx:pt>
          <cx:pt idx="92">13844.505999999999</cx:pt>
          <cx:pt idx="93">1261.8589999999999</cx:pt>
          <cx:pt idx="94">2138.0707000000002</cx:pt>
          <cx:pt idx="95">1621.3402000000001</cx:pt>
          <cx:pt idx="96">2134.9014999999999</cx:pt>
          <cx:pt idx="97">23082.955330000001</cx:pt>
          <cx:pt idx="98">1632.0362500000001</cx:pt>
          <cx:pt idx="99">1744.4649999999999</cx:pt>
          <cx:pt idx="100">1253.9359999999999</cx:pt>
          <cx:pt idx="101">1748.7739999999999</cx:pt>
          <cx:pt idx="102">32548.340499999998</cx:pt>
          <cx:pt idx="103">1256.299</cx:pt>
          <cx:pt idx="104">24059.680189999999</cx:pt>
          <cx:pt idx="105">1646.4296999999999</cx:pt>
          <cx:pt idx="106">2128.4310500000001</cx:pt>
          <cx:pt idx="107">1639.5631000000001</cx:pt>
          <cx:pt idx="108">1242.816</cx:pt>
          <cx:pt idx="109">17468.983899999999</cx:pt>
          <cx:pt idx="110">34439.855900000002</cx:pt>
          <cx:pt idx="111">2709.1118999999999</cx:pt>
          <cx:pt idx="112">1242.26</cx:pt>
          <cx:pt idx="113">1263.249</cx:pt>
          <cx:pt idx="114">1627.2824499999999</cx:pt>
          <cx:pt idx="115">17748.5062</cx:pt>
          <cx:pt idx="116">1252.4069999999999</cx:pt>
          <cx:pt idx="117">2136.8822500000001</cx:pt>
          <cx:pt idx="118">2221.5644499999999</cx:pt>
          <cx:pt idx="119">2117.3388500000001</cx:pt>
          <cx:pt idx="120">2913.569</cx:pt>
          <cx:pt idx="121">1628.4709</cx:pt>
          <cx:pt idx="122">2730.1078499999999</cx:pt>
          <cx:pt idx="123">1759.338</cx:pt>
          <cx:pt idx="124">2709.24395</cx:pt>
          <cx:pt idx="125">16450.894700000001</cx:pt>
          <cx:pt idx="126">22493.659640000002</cx:pt>
          <cx:pt idx="127">1728.8969999999999</cx:pt>
          <cx:pt idx="128">36898.733079999998</cx:pt>
          <cx:pt idx="129">39722.746200000001</cx:pt>
          <cx:pt idx="130">18838.703659999999</cx:pt>
          <cx:pt idx="131">33307.550799999997</cx:pt>
          <cx:pt idx="132">1241.5650000000001</cx:pt>
          <cx:pt idx="133">34828.654000000002</cx:pt>
          <cx:pt idx="134">2710.8285500000002</cx:pt>
          <cx:pt idx="135">36397.576000000001</cx:pt>
          <cx:pt idx="136">1731.6769999999999</cx:pt>
          <cx:pt idx="137">14711.7438</cx:pt>
          <cx:pt idx="138">17560.37975</cx:pt>
          <cx:pt idx="139">2257.47525</cx:pt>
          <cx:pt idx="140">2457.2111500000001</cx:pt>
          <cx:pt idx="141">4830.6300000000001</cx:pt>
          <cx:pt idx="142">1980.0699999999999</cx:pt>
          <cx:pt idx="143">17085.267599999999</cx:pt>
          <cx:pt idx="144">1391.5287000000001</cx:pt>
          <cx:pt idx="145">1769.5316499999999</cx:pt>
          <cx:pt idx="146">1967.0227</cx:pt>
          <cx:pt idx="147">27724.28875</cx:pt>
          <cx:pt idx="148">3056.3881000000001</cx:pt>
          <cx:pt idx="149">2566.4706999999999</cx:pt>
          <cx:pt idx="150">1880.0699999999999</cx:pt>
          <cx:pt idx="151">2362.2290499999999</cx:pt>
          <cx:pt idx="152">1984.4532999999999</cx:pt>
          <cx:pt idx="153">1877.9294</cx:pt>
          <cx:pt idx="154">1875.3440000000001</cx:pt>
          <cx:pt idx="155">4915.0598499999996</cx:pt>
          <cx:pt idx="156">33475.817150000003</cx:pt>
          <cx:pt idx="157">2261.5688</cx:pt>
          <cx:pt idx="158">2459.7201</cx:pt>
          <cx:pt idx="159">37465.34375</cx:pt>
          <cx:pt idx="160">26125.674770000001</cx:pt>
          <cx:pt idx="161">20167.336029999999</cx:pt>
          <cx:pt idx="162">16232.847</cx:pt>
          <cx:pt idx="163">1880.4870000000001</cx:pt>
          <cx:pt idx="164">38344.565999999999</cx:pt>
          <cx:pt idx="165">1964.78</cx:pt>
          <cx:pt idx="166">3579.8287</cx:pt>
          <cx:pt idx="167">1532.4697000000001</cx:pt>
          <cx:pt idx="168">2026.9740999999999</cx:pt>
          <cx:pt idx="169">2404.7338</cx:pt>
          <cx:pt idx="170">2597.779</cx:pt>
          <cx:pt idx="171">3180.5101</cx:pt>
          <cx:pt idx="172">16586.49771</cx:pt>
          <cx:pt idx="173">3167.4558499999998</cx:pt>
          <cx:pt idx="174">1534.3045</cx:pt>
          <cx:pt idx="175">17942.106</cx:pt>
          <cx:pt idx="176">3077.0954999999999</cx:pt>
          <cx:pt idx="177">3861.2096499999998</cx:pt>
          <cx:pt idx="178">15359.104499999999</cx:pt>
          <cx:pt idx="179">2585.2689999999998</cx:pt>
          <cx:pt idx="180">2104.1134000000002</cx:pt>
          <cx:pt idx="181">2020.5523000000001</cx:pt>
          <cx:pt idx="182">1906.35825</cx:pt>
          <cx:pt idx="183">1917.3184000000001</cx:pt>
          <cx:pt idx="184">2103.0799999999999</cx:pt>
          <cx:pt idx="185">1526.3119999999999</cx:pt>
          <cx:pt idx="186">2585.8506499999999</cx:pt>
          <cx:pt idx="187">3279.8685500000001</cx:pt>
          <cx:pt idx="188">26018.950519999999</cx:pt>
          <cx:pt idx="189">2020.1769999999999</cx:pt>
          <cx:pt idx="190">1909.52745</cx:pt>
          <cx:pt idx="191">2102.2647000000002</cx:pt>
          <cx:pt idx="192">1515.3449000000001</cx:pt>
          <cx:pt idx="193">2007.9449999999999</cx:pt>
          <cx:pt idx="194">35585.576000000001</cx:pt>
          <cx:pt idx="195">2755.0209500000001</cx:pt>
          <cx:pt idx="196">37165.163800000002</cx:pt>
          <cx:pt idx="197">2155.6815000000001</cx:pt>
          <cx:pt idx="198">2045.68525</cx:pt>
          <cx:pt idx="199">2166.732</cx:pt>
          <cx:pt idx="200">4005.4225000000001</cx:pt>
          <cx:pt idx="201">2150.4690000000001</cx:pt>
          <cx:pt idx="202">2156.7518</cx:pt>
          <cx:pt idx="203">2254.7966999999999</cx:pt>
          <cx:pt idx="204">2643.2685000000001</cx:pt>
          <cx:pt idx="205">1664.9996000000001</cx:pt>
          <cx:pt idx="206">3925.7582000000002</cx:pt>
          <cx:pt idx="207">2731.9122000000002</cx:pt>
          <cx:pt idx="208">3443.0639999999999</cx:pt>
          <cx:pt idx="209">1682.597</cx:pt>
          <cx:pt idx="210">2639.0428999999999</cx:pt>
          <cx:pt idx="211">2527.8186500000002</cx:pt>
          <cx:pt idx="212">35595.589800000002</cx:pt>
          <cx:pt idx="213">37484.4493</cx:pt>
          <cx:pt idx="214">2250.8352</cx:pt>
          <cx:pt idx="215">44501.398200000003</cx:pt>
          <cx:pt idx="216">33907.548000000003</cx:pt>
          <cx:pt idx="217">1674.6323</cx:pt>
          <cx:pt idx="218">2154.3609999999999</cx:pt>
          <cx:pt idx="219">2055.3249000000001</cx:pt>
          <cx:pt idx="220">4296.2712000000001</cx:pt>
          <cx:pt idx="221">2741.9479999999999</cx:pt>
          <cx:pt idx="222">1826.8430000000001</cx:pt>
          <cx:pt idx="223">2395.17155</cx:pt>
          <cx:pt idx="224">2775.1921499999999</cx:pt>
          <cx:pt idx="225">38511.628299999997</cx:pt>
          <cx:pt idx="226">1837.2819</cx:pt>
          <cx:pt idx="227">18033.9679</cx:pt>
          <cx:pt idx="228">1824.2854</cx:pt>
          <cx:pt idx="229">4466.6214</cx:pt>
          <cx:pt idx="230">3500.6122999999998</cx:pt>
          <cx:pt idx="231">36189.101699999999</cx:pt>
          <cx:pt idx="232">2416.9549999999999</cx:pt>
          <cx:pt idx="233">1815.8759</cx:pt>
          <cx:pt idx="234">3597.596</cx:pt>
          <cx:pt idx="235">36021.011200000001</cx:pt>
          <cx:pt idx="236">2438.0551999999998</cx:pt>
          <cx:pt idx="237">2690.1138000000001</cx:pt>
          <cx:pt idx="238">2789.0574000000001</cx:pt>
          <cx:pt idx="239">21595.382290000001</cx:pt>
          <cx:pt idx="240">3591.48</cx:pt>
          <cx:pt idx="241">2396.0958999999998</cx:pt>
          <cx:pt idx="242">34166.273000000001</cx:pt>
          <cx:pt idx="243">40904.199500000002</cx:pt>
          <cx:pt idx="244">14426.073850000001</cx:pt>
          <cx:pt idx="245">2899.4893499999998</cx:pt>
          <cx:pt idx="246">18328.238099999999</cx:pt>
          <cx:pt idx="247">13126.677449999999</cx:pt>
          <cx:pt idx="248">22395.74424</cx:pt>
          <cx:pt idx="249">10795.937330000001</cx:pt>
          <cx:pt idx="250">3046.0619999999999</cx:pt>
          <cx:pt idx="251">2855.4375500000001</cx:pt>
          <cx:pt idx="252">3537.703</cx:pt>
          <cx:pt idx="253">25081.76784</cx:pt>
          <cx:pt idx="254">1986.9333999999999</cx:pt>
          <cx:pt idx="255">18955.220170000001</cx:pt>
          <cx:pt idx="256">38126.246500000001</cx:pt>
          <cx:pt idx="257">4618.0798999999997</cx:pt>
          <cx:pt idx="258">1969.614</cx:pt>
          <cx:pt idx="259">35147.528480000001</cx:pt>
          <cx:pt idx="260">3044.2132999999999</cx:pt>
          <cx:pt idx="261">1977.8150000000001</cx:pt>
          <cx:pt idx="262">2352.9684499999998</cx:pt>
          <cx:pt idx="263">2457.502</cx:pt>
          <cx:pt idx="264">4234.9269999999997</cx:pt>
          <cx:pt idx="265">17128.426080000001</cx:pt>
          <cx:pt idx="266">2842.7607499999999</cx:pt>
          <cx:pt idx="267">2473.3341</cx:pt>
          <cx:pt idx="268">12609.88702</cx:pt>
          <cx:pt idx="269">14571.890799999999</cx:pt>
          <cx:pt idx="270">34472.841</cx:pt>
          <cx:pt idx="271">1972.95</cx:pt>
          <cx:pt idx="272">2480.9791</cx:pt>
          <cx:pt idx="273">1981.5818999999999</cx:pt>
          <cx:pt idx="274">2850.6837500000001</cx:pt>
          <cx:pt idx="275">18648.421699999999</cx:pt>
          <cx:pt idx="276">34254.053350000002</cx:pt>
          <cx:pt idx="277">2464.6188000000002</cx:pt>
          <cx:pt idx="278">2721.3208</cx:pt>
          <cx:pt idx="279">4504.6624000000002</cx:pt>
          <cx:pt idx="280">2137.6536000000001</cx:pt>
          <cx:pt idx="281">2523.1695</cx:pt>
          <cx:pt idx="282">42112.2356</cx:pt>
          <cx:pt idx="283">3906.127</cx:pt>
          <cx:pt idx="284">5080.0959999999995</cx:pt>
          <cx:pt idx="285">2727.3951000000002</cx:pt>
          <cx:pt idx="286">2534.3937500000002</cx:pt>
          <cx:pt idx="287">3213.6220499999999</cx:pt>
          <cx:pt idx="288">17878.900679999999</cx:pt>
          <cx:pt idx="289">3206.4913499999998</cx:pt>
          <cx:pt idx="290">3309.7926000000002</cx:pt>
          <cx:pt idx="291">15817.985699999999</cx:pt>
          <cx:pt idx="292">18218.161390000001</cx:pt>
          <cx:pt idx="293">4391.652</cx:pt>
          <cx:pt idx="294">4877.9810500000003</cx:pt>
          <cx:pt idx="295">19933.457999999999</cx:pt>
          <cx:pt idx="296">23241.47453</cx:pt>
          <cx:pt idx="297">3594.17085</cx:pt>
          <cx:pt idx="298">3227.1210999999998</cx:pt>
          <cx:pt idx="299">36124.573700000001</cx:pt>
          <cx:pt idx="300">2632.9920000000002</cx:pt>
          <cx:pt idx="301">3238.4357</cx:pt>
          <cx:pt idx="302">3021.80915</cx:pt>
          <cx:pt idx="303">4189.1130999999996</cx:pt>
          <cx:pt idx="304">3208.7869999999998</cx:pt>
          <cx:pt idx="305">33900.652999999998</cx:pt>
          <cx:pt idx="306">2302.3000000000002</cx:pt>
          <cx:pt idx="307">3877.3042500000001</cx:pt>
          <cx:pt idx="308">3385.3991500000002</cx:pt>
          <cx:pt idx="309">3490.5491000000002</cx:pt>
          <cx:pt idx="310">3981.9767999999999</cx:pt>
          <cx:pt idx="311">3392.9767999999999</cx:pt>
          <cx:pt idx="312">24671.663339999999</cx:pt>
          <cx:pt idx="313">36085.218999999997</cx:pt>
          <cx:pt idx="314">3176.8159000000001</cx:pt>
          <cx:pt idx="315">14455.644050000001</cx:pt>
          <cx:pt idx="316">2897.3235</cx:pt>
          <cx:pt idx="317">3410.3240000000001</cx:pt>
          <cx:pt idx="318">3201.2451500000002</cx:pt>
          <cx:pt idx="319">3484.3310000000001</cx:pt>
          <cx:pt idx="320">2680.9493000000002</cx:pt>
          <cx:pt idx="321">3392.3652000000002</cx:pt>
          <cx:pt idx="322">4661.2863500000003</cx:pt>
          <cx:pt idx="323">4564.1914500000003</cx:pt>
          <cx:pt idx="324">2927.0646999999999</cx:pt>
          <cx:pt idx="325">2322.6217999999999</cx:pt>
          <cx:pt idx="326">2902.9065000000001</cx:pt>
          <cx:pt idx="327">3378.9099999999999</cx:pt>
          <cx:pt idx="328">3987.9259999999999</cx:pt>
          <cx:pt idx="329">2904.0880000000002</cx:pt>
          <cx:pt idx="330">3176.2876999999999</cx:pt>
          <cx:pt idx="331">2699.56835</cx:pt>
          <cx:pt idx="332">3292.5298499999999</cx:pt>
          <cx:pt idx="333">17043.341400000001</cx:pt>
          <cx:pt idx="334">39611.757700000002</cx:pt>
          <cx:pt idx="335">16577.779500000001</cx:pt>
          <cx:pt idx="336">4827.9049500000001</cx:pt>
          <cx:pt idx="337">37133.898200000003</cx:pt>
          <cx:pt idx="338">2483.7359999999999</cx:pt>
          <cx:pt idx="339">4260.7439999999997</cx:pt>
          <cx:pt idx="340">34838.873</cx:pt>
          <cx:pt idx="341">3561.8888999999999</cx:pt>
          <cx:pt idx="342">15006.579449999999</cx:pt>
          <cx:pt idx="343">18804.752400000001</cx:pt>
          <cx:pt idx="344">2497.0383000000002</cx:pt>
          <cx:pt idx="345">2498.4144000000001</cx:pt>
          <cx:pt idx="346">2494.0219999999999</cx:pt>
          <cx:pt idx="347">3558.6202499999999</cx:pt>
          <cx:pt idx="348">4058.71245</cx:pt>
          <cx:pt idx="349">34806.467700000001</cx:pt>
          <cx:pt idx="350">3577.9989999999998</cx:pt>
          <cx:pt idx="351">18246.495500000001</cx:pt>
          <cx:pt idx="352">3070.8087</cx:pt>
          <cx:pt idx="353">18310.741999999998</cx:pt>
          <cx:pt idx="354">2974.1260000000002</cx:pt>
          <cx:pt idx="355">4846.9201499999999</cx:pt>
          <cx:pt idx="356">16796.411940000002</cx:pt>
          <cx:pt idx="357">16420.494549999999</cx:pt>
          <cx:pt idx="358">3353.4703</cx:pt>
          <cx:pt idx="359">18903.491409999999</cx:pt>
          <cx:pt idx="360">3693.4279999999999</cx:pt>
          <cx:pt idx="361">3956.0714499999999</cx:pt>
          <cx:pt idx="362">4449.4620000000004</cx:pt>
          <cx:pt idx="363">51194.559139999998</cx:pt>
          <cx:pt idx="364">3556.9223000000002</cx:pt>
          <cx:pt idx="365">4133.6416499999996</cx:pt>
          <cx:pt idx="366">17663.144199999999</cx:pt>
          <cx:pt idx="367">3766.8838000000001</cx:pt>
          <cx:pt idx="368">4337.7352000000001</cx:pt>
          <cx:pt idx="369">2689.4953999999998</cx:pt>
          <cx:pt idx="370">3172.018</cx:pt>
          <cx:pt idx="371">4349.4620000000004</cx:pt>
          <cx:pt idx="372">20177.671129999999</cx:pt>
          <cx:pt idx="373">23288.928400000001</cx:pt>
          <cx:pt idx="374">3268.84665</cx:pt>
          <cx:pt idx="375">3847.674</cx:pt>
          <cx:pt idx="376">4435.0941999999995</cx:pt>
          <cx:pt idx="377">3062.5082499999999</cx:pt>
          <cx:pt idx="378">4428.8878500000001</cx:pt>
          <cx:pt idx="379">4719.7365499999996</cx:pt>
          <cx:pt idx="380">4438.2633999999998</cx:pt>
          <cx:pt idx="381">3161.4540000000002</cx:pt>
          <cx:pt idx="382">34672.147199999999</cx:pt>
          <cx:pt idx="383">5312.1698500000002</cx:pt>
          <cx:pt idx="384">19673.335729999999</cx:pt>
          <cx:pt idx="385">3171.6149</cx:pt>
          <cx:pt idx="386">5615.3689999999997</cx:pt>
          <cx:pt idx="387">3277.1610000000001</cx:pt>
          <cx:pt idx="388">3732.6251000000002</cx:pt>
          <cx:pt idx="389">4340.4408999999996</cx:pt>
          <cx:pt idx="390">3947.4131000000002</cx:pt>
          <cx:pt idx="391">2867.1196</cx:pt>
          <cx:pt idx="392">19107.779600000002</cx:pt>
          <cx:pt idx="393">18157.876</cx:pt>
          <cx:pt idx="394">5138.2566999999999</cx:pt>
          <cx:pt idx="395">4922.9159</cx:pt>
          <cx:pt idx="396">4040.55825</cx:pt>
          <cx:pt idx="397">20277.807509999999</cx:pt>
          <cx:pt idx="398">19442.353500000001</cx:pt>
          <cx:pt idx="399">2866.0909999999999</cx:pt>
          <cx:pt idx="400">4906.4096499999996</cx:pt>
          <cx:pt idx="401">36197.699000000001</cx:pt>
          <cx:pt idx="402">3736.4647</cx:pt>
          <cx:pt idx="403">3366.6696999999999</cx:pt>
          <cx:pt idx="404">3943.5954000000002</cx:pt>
          <cx:pt idx="405">16657.71745</cx:pt>
          <cx:pt idx="406">44585.455869999998</cx:pt>
          <cx:pt idx="407">5209.5788499999999</cx:pt>
          <cx:pt idx="408">3353.2840000000001</cx:pt>
          <cx:pt idx="409">16138.762049999999</cx:pt>
          <cx:pt idx="410">4433.3877000000002</cx:pt>
          <cx:pt idx="411">5708.8670000000002</cx:pt>
          <cx:pt idx="412">3471.4096</cx:pt>
          <cx:pt idx="413">4529.4769999999999</cx:pt>
          <cx:pt idx="414">4433.9159</cx:pt>
          <cx:pt idx="415">4058.1161000000002</cx:pt>
          <cx:pt idx="416">16115.3045</cx:pt>
          <cx:pt idx="417">36837.466999999997</cx:pt>
          <cx:pt idx="418">4149.7359999999999</cx:pt>
          <cx:pt idx="419">3645.0893999999998</cx:pt>
          <cx:pt idx="420">20745.989099999999</cx:pt>
          <cx:pt idx="421">36950.256699999998</cx:pt>
          <cx:pt idx="422">5325.6509999999998</cx:pt>
          <cx:pt idx="423">4237.12655</cx:pt>
          <cx:pt idx="424">4151.0286999999998</cx:pt>
          <cx:pt idx="425">3554.203</cx:pt>
          <cx:pt idx="426">4032.2406999999998</cx:pt>
          <cx:pt idx="427">19521.968199999999</cx:pt>
          <cx:pt idx="428">4753.6368000000002</cx:pt>
          <cx:pt idx="429">39241.442000000003</cx:pt>
          <cx:pt idx="430">3659.346</cx:pt>
          <cx:pt idx="431">4837.5823</cx:pt>
          <cx:pt idx="432">40932.429499999998</cx:pt>
          <cx:pt idx="433">5428.7277000000004</cx:pt>
          <cx:pt idx="434">18259.216</cx:pt>
          <cx:pt idx="435">4266.1657999999998</cx:pt>
          <cx:pt idx="436">4719.52405</cx:pt>
          <cx:pt idx="437">4527.1829500000003</cx:pt>
          <cx:pt idx="438">17361.766100000001</cx:pt>
          <cx:pt idx="439">4137.5227000000004</cx:pt>
          <cx:pt idx="440">5693.4305000000004</cx:pt>
          <cx:pt idx="441">18963.171920000001</cx:pt>
          <cx:pt idx="442">4718.2035500000002</cx:pt>
          <cx:pt idx="443">18765.87545</cx:pt>
          <cx:pt idx="444">3756.6215999999999</cx:pt>
          <cx:pt idx="445">38711</cx:pt>
          <cx:pt idx="446">4949.7587000000003</cx:pt>
          <cx:pt idx="447">6799.4579999999996</cx:pt>
          <cx:pt idx="448">4441.2131499999996</cx:pt>
          <cx:pt idx="449">4463.2051000000001</cx:pt>
          <cx:pt idx="450">38746.355100000001</cx:pt>
          <cx:pt idx="451">3260.1990000000001</cx:pt>
          <cx:pt idx="452">4243.5900499999998</cx:pt>
          <cx:pt idx="453">4738.2682000000004</cx:pt>
          <cx:pt idx="454">4347.0233500000004</cx:pt>
          <cx:pt idx="455">4931.6469999999999</cx:pt>
          <cx:pt idx="456">3857.7592500000001</cx:pt>
          <cx:pt idx="457">3761.2919999999999</cx:pt>
          <cx:pt idx="458">58571.074480000003</cx:pt>
          <cx:pt idx="459">6113.2310500000003</cx:pt>
          <cx:pt idx="460">3757.8447999999999</cx:pt>
          <cx:pt idx="461">5031.26955</cx:pt>
          <cx:pt idx="462">4350.5144</cx:pt>
          <cx:pt idx="463">3875.7341000000001</cx:pt>
          <cx:pt idx="464">19199.944</cx:pt>
          <cx:pt idx="465">19350.368900000001</cx:pt>
          <cx:pt idx="466">5327.4002499999997</cx:pt>
          <cx:pt idx="467">4134.0824499999999</cx:pt>
          <cx:pt idx="468">4934.7049999999999</cx:pt>
          <cx:pt idx="469">5425.0233500000004</cx:pt>
          <cx:pt idx="470">4239.8926499999998</cx:pt>
          <cx:pt idx="471">3866.8552</cx:pt>
          <cx:pt idx="472">32734.186300000001</cx:pt>
          <cx:pt idx="473">6334.3435499999996</cx:pt>
          <cx:pt idx="474">5152.134</cx:pt>
          <cx:pt idx="475">6128.79745</cx:pt>
          <cx:pt idx="476">5253.5240000000003</cx:pt>
          <cx:pt idx="477">4667.6076499999999</cx:pt>
          <cx:pt idx="478">4074.4537</cx:pt>
          <cx:pt idx="479">4686.3887000000004</cx:pt>
          <cx:pt idx="480">3994.1777999999999</cx:pt>
          <cx:pt idx="481">3972.9247</cx:pt>
          <cx:pt idx="482">17626.239509999999</cx:pt>
          <cx:pt idx="483">5148.5526</cx:pt>
          <cx:pt idx="484">19719.6947</cx:pt>
          <cx:pt idx="485">17496.306</cx:pt>
          <cx:pt idx="486">4673.3922000000002</cx:pt>
          <cx:pt idx="487">4462.7218000000003</cx:pt>
          <cx:pt idx="488">4562.8420999999998</cx:pt>
          <cx:pt idx="489">4454.40265</cx:pt>
          <cx:pt idx="490">4076.4969999999998</cx:pt>
          <cx:pt idx="491">3989.8409999999999</cx:pt>
          <cx:pt idx="492">4670.6400000000003</cx:pt>
          <cx:pt idx="493">37607.527699999999</cx:pt>
          <cx:pt idx="494">4544.2348000000002</cx:pt>
          <cx:pt idx="495">4357.0436499999996</cx:pt>
          <cx:pt idx="496">21472.478800000001</cx:pt>
          <cx:pt idx="497">21984.47061</cx:pt>
          <cx:pt idx="498">5354.0746499999996</cx:pt>
          <cx:pt idx="499">4889.9994999999999</cx:pt>
          <cx:pt idx="500">12404.8791</cx:pt>
          <cx:pt idx="501">4185.0978999999998</cx:pt>
          <cx:pt idx="502">37079.372000000003</cx:pt>
          <cx:pt idx="503">5972.3779999999997</cx:pt>
          <cx:pt idx="504">4779.6022999999996</cx:pt>
          <cx:pt idx="505">11326.71487</cx:pt>
          <cx:pt idx="506">6666.2430000000004</cx:pt>
          <cx:pt idx="507">4766.0219999999999</cx:pt>
          <cx:pt idx="508">5375.0379999999996</cx:pt>
          <cx:pt idx="509">19040.876</cx:pt>
          <cx:pt idx="510">17904.527050000001</cx:pt>
          <cx:pt idx="511">6360.9935999999998</cx:pt>
          <cx:pt idx="512">55135.402090000003</cx:pt>
          <cx:pt idx="513">6653.7885999999999</cx:pt>
          <cx:pt idx="514">5257.5079500000002</cx:pt>
          <cx:pt idx="515">6551.7501000000002</cx:pt>
          <cx:pt idx="516">16776.304049999999</cx:pt>
          <cx:pt idx="517">38282.749499999998</cx:pt>
          <cx:pt idx="518">3704.3544999999999</cx:pt>
          <cx:pt idx="519">4795.6567999999997</cx:pt>
          <cx:pt idx="520">6059.1729999999998</cx:pt>
          <cx:pt idx="521">5261.4694499999996</cx:pt>
          <cx:pt idx="522">4571.4130500000001</cx:pt>
          <cx:pt idx="523">37701.876799999998</cx:pt>
          <cx:pt idx="524">5989.5236500000001</cx:pt>
          <cx:pt idx="525">5003.8530000000001</cx:pt>
          <cx:pt idx="526">27375.904780000001</cx:pt>
          <cx:pt idx="527">18972.494999999999</cx:pt>
          <cx:pt idx="528">5002.7826999999997</cx:pt>
          <cx:pt idx="529">5012.4709999999995</cx:pt>
          <cx:pt idx="530">4894.7533000000003</cx:pt>
          <cx:pt idx="531">35491.639999999999</cx:pt>
          <cx:pt idx="532">6184.2993999999999</cx:pt>
          <cx:pt idx="533">6196.4480000000003</cx:pt>
          <cx:pt idx="534">3935.1799000000001</cx:pt>
          <cx:pt idx="535">43943.876100000001</cx:pt>
          <cx:pt idx="536">5594.8455000000004</cx:pt>
          <cx:pt idx="537">6753.0379999999996</cx:pt>
          <cx:pt idx="538">5385.3379000000004</cx:pt>
          <cx:pt idx="539">11737.848840000001</cx:pt>
          <cx:pt idx="540">4320.4108500000002</cx:pt>
          <cx:pt idx="541">20009.63365</cx:pt>
          <cx:pt idx="542">4992.3764000000001</cx:pt>
          <cx:pt idx="543">4500.33925</cx:pt>
          <cx:pt idx="544">4518.8262500000001</cx:pt>
          <cx:pt idx="545">14358.364369999999</cx:pt>
          <cx:pt idx="546">5124.1886999999997</cx:pt>
          <cx:pt idx="547">4415.1588000000002</cx:pt>
          <cx:pt idx="548">4536.259</cx:pt>
          <cx:pt idx="549">39774.276299999998</cx:pt>
          <cx:pt idx="550">5729.0052999999998</cx:pt>
          <cx:pt idx="551">5125.2156999999997</cx:pt>
          <cx:pt idx="552">5246.0469999999996</cx:pt>
          <cx:pt idx="553">20984.0936</cx:pt>
          <cx:pt idx="554">4751.0699999999997</cx:pt>
          <cx:pt idx="555">5846.9175999999998</cx:pt>
          <cx:pt idx="556">5926.8459999999995</cx:pt>
          <cx:pt idx="557">4762.3289999999997</cx:pt>
          <cx:pt idx="558">5240.7650000000003</cx:pt>
          <cx:pt idx="559">39983.425949999997</cx:pt>
          <cx:pt idx="560">24915.046259999999</cx:pt>
          <cx:pt idx="561">19361.998800000001</cx:pt>
          <cx:pt idx="562">5934.3797999999997</cx:pt>
          <cx:pt idx="563">6414.1779999999999</cx:pt>
          <cx:pt idx="564">6402.2913500000004</cx:pt>
          <cx:pt idx="565">5245.2268999999997</cx:pt>
          <cx:pt idx="566">4746.3440000000001</cx:pt>
          <cx:pt idx="567">20234.854749999999</cx:pt>
          <cx:pt idx="568">5836.5204000000003</cx:pt>
          <cx:pt idx="569">5630.4578499999998</cx:pt>
          <cx:pt idx="570">5227.9887500000004</cx:pt>
          <cx:pt idx="571">5116.5003999999999</cx:pt>
          <cx:pt idx="572">4747.0528999999997</cx:pt>
          <cx:pt idx="573">19496.71917</cx:pt>
          <cx:pt idx="574">38709.175999999999</cx:pt>
          <cx:pt idx="575">37742.575700000001</cx:pt>
          <cx:pt idx="576">43753.337050000002</cx:pt>
          <cx:pt idx="577">4883.866</cx:pt>
          <cx:pt idx="578">6746.7425000000003</cx:pt>
          <cx:pt idx="579">5478.0367999999999</cx:pt>
          <cx:pt idx="580">18608.261999999999</cx:pt>
          <cx:pt idx="581">6748.5911999999998</cx:pt>
          <cx:pt idx="582">4399.7309999999998</cx:pt>
          <cx:pt idx="583">5469.0065999999997</cx:pt>
          <cx:pt idx="584">5584.3056999999999</cx:pt>
          <cx:pt idx="585">20773.62775</cx:pt>
          <cx:pt idx="586">5266.3656000000001</cx:pt>
          <cx:pt idx="587">5377.4578000000001</cx:pt>
          <cx:pt idx="588">4402.2330000000002</cx:pt>
          <cx:pt idx="589">5458.0464499999998</cx:pt>
          <cx:pt idx="590">5272.1758</cx:pt>
          <cx:pt idx="591">7243.8136000000004</cx:pt>
          <cx:pt idx="592">4889.0367999999999</cx:pt>
          <cx:pt idx="593">5267.8181500000001</cx:pt>
          <cx:pt idx="594">6548.1950500000003</cx:pt>
          <cx:pt idx="595">7228.2156500000001</cx:pt>
          <cx:pt idx="596">38415.474000000002</cx:pt>
          <cx:pt idx="597">5373.3642499999996</cx:pt>
          <cx:pt idx="598">5472.4489999999996</cx:pt>
          <cx:pt idx="599">7281.5056000000004</cx:pt>
          <cx:pt idx="600">6406.4107000000004</cx:pt>
          <cx:pt idx="601">6203.90175</cx:pt>
          <cx:pt idx="602">6313.759</cx:pt>
          <cx:pt idx="603">39836.519</cx:pt>
          <cx:pt idx="604">4646.759</cx:pt>
          <cx:pt idx="605">6686.4313000000002</cx:pt>
          <cx:pt idx="606">5028.1466</cx:pt>
          <cx:pt idx="607">6796.8632500000003</cx:pt>
          <cx:pt idx="608">19214.705529999999</cx:pt>
          <cx:pt idx="609">40182.245999999999</cx:pt>
          <cx:pt idx="610">6435.6237000000001</cx:pt>
          <cx:pt idx="611">40419.019099999998</cx:pt>
          <cx:pt idx="612">19539.242999999999</cx:pt>
          <cx:pt idx="613">37270.1512</cx:pt>
          <cx:pt idx="614">46113.510999999999</cx:pt>
          <cx:pt idx="615">6311.9520000000002</cx:pt>
          <cx:pt idx="616">39047.285000000003</cx:pt>
          <cx:pt idx="617">6877.9800999999998</cx:pt>
          <cx:pt idx="618">39871.704299999998</cx:pt>
          <cx:pt idx="619">20420.604650000001</cx:pt>
          <cx:pt idx="620">6112.3529500000004</cx:pt>
          <cx:pt idx="621">6198.7518</cx:pt>
          <cx:pt idx="622">20296.863450000001</cx:pt>
          <cx:pt idx="623">6985.50695</cx:pt>
          <cx:pt idx="624">6079.6715000000004</cx:pt>
          <cx:pt idx="625">15820.699000000001</cx:pt>
          <cx:pt idx="626">6082.4049999999997</cx:pt>
          <cx:pt idx="627">6455.86265</cx:pt>
          <cx:pt idx="628">5400.9804999999997</cx:pt>
          <cx:pt idx="629">6652.5288</cx:pt>
          <cx:pt idx="630">6555.07035</cx:pt>
          <cx:pt idx="631">5974.3846999999996</cx:pt>
          <cx:pt idx="632">5397.6166999999996</cx:pt>
          <cx:pt idx="633">6067.1267500000004</cx:pt>
          <cx:pt idx="634">6373.55735</cx:pt>
          <cx:pt idx="635">5976.8311000000003</cx:pt>
          <cx:pt idx="636">6571.5439999999999</cx:pt>
          <cx:pt idx="637">6933.2422500000002</cx:pt>
          <cx:pt idx="638">7151.0919999999996</cx:pt>
          <cx:pt idx="639">5488.2619999999997</cx:pt>
          <cx:pt idx="640">7144.86265</cx:pt>
          <cx:pt idx="641">5484.4673000000003</cx:pt>
          <cx:pt idx="642">5383.5360000000001</cx:pt>
          <cx:pt idx="643">5855.9025000000001</cx:pt>
          <cx:pt idx="644">41949.244100000004</cx:pt>
          <cx:pt idx="645">6457.8433999999997</cx:pt>
          <cx:pt idx="646">7537.1638999999996</cx:pt>
          <cx:pt idx="647">6640.5448500000002</cx:pt>
          <cx:pt idx="648">7133.9025000000001</cx:pt>
          <cx:pt idx="649">5649.7150000000001</cx:pt>
          <cx:pt idx="650">6710.1918999999998</cx:pt>
          <cx:pt idx="651">21659.930100000001</cx:pt>
          <cx:pt idx="652">7512.2669999999998</cx:pt>
          <cx:pt idx="653">21082.16</cx:pt>
          <cx:pt idx="654">6356.2707</cx:pt>
          <cx:pt idx="655">20149.322899999999</cx:pt>
          <cx:pt idx="656">6123.5688</cx:pt>
          <cx:pt idx="657">40103.889999999999</cx:pt>
          <cx:pt idx="658">7985.8149999999996</cx:pt>
          <cx:pt idx="659">5662.2250000000004</cx:pt>
          <cx:pt idx="660">7209.4917999999998</cx:pt>
          <cx:pt idx="661">6117.4944999999998</cx:pt>
          <cx:pt idx="662">6238.2979999999998</cx:pt>
          <cx:pt idx="663">8965.7957499999993</cx:pt>
          <cx:pt idx="664">8596.8277999999991</cx:pt>
          <cx:pt idx="665">7986.4752500000004</cx:pt>
          <cx:pt idx="666">7418.5219999999999</cx:pt>
          <cx:pt idx="667">5757.41345</cx:pt>
          <cx:pt idx="668">19023.259999999998</cx:pt>
          <cx:pt idx="669">8582.3022999999994</cx:pt>
          <cx:pt idx="670">6338.0756000000001</cx:pt>
          <cx:pt idx="671">23563.016179999999</cx:pt>
          <cx:pt idx="672">22462.043750000001</cx:pt>
          <cx:pt idx="673">7201.7008500000002</cx:pt>
          <cx:pt idx="674">8059.6791000000003</cx:pt>
          <cx:pt idx="675">6389.3778499999999</cx:pt>
          <cx:pt idx="676">5920.1040999999996</cx:pt>
          <cx:pt idx="677">7077.1894000000002</cx:pt>
          <cx:pt idx="678">6610.1097</cx:pt>
          <cx:pt idx="679">8162.7162500000004</cx:pt>
          <cx:pt idx="680">19444.265800000001</cx:pt>
          <cx:pt idx="681">7196.8670000000002</cx:pt>
          <cx:pt idx="682">17179.522000000001</cx:pt>
          <cx:pt idx="683">22331.566800000001</cx:pt>
          <cx:pt idx="684">6600.2059499999996</cx:pt>
          <cx:pt idx="685">39125.332249999999</cx:pt>
          <cx:pt idx="686">5910.9440000000004</cx:pt>
          <cx:pt idx="687">7682.6700000000001</cx:pt>
          <cx:pt idx="688">7173.35995</cx:pt>
          <cx:pt idx="689">8252.2842999999993</cx:pt>
          <cx:pt idx="690">40003.332249999999</cx:pt>
          <cx:pt idx="691">6500.2358999999997</cx:pt>
          <cx:pt idx="692">5438.7491</cx:pt>
          <cx:pt idx="693">6986.6970000000001</cx:pt>
          <cx:pt idx="694">28476.734990000001</cx:pt>
          <cx:pt idx="695">6600.3609999999999</cx:pt>
          <cx:pt idx="696">6496.8860000000004</cx:pt>
          <cx:pt idx="697">6393.6034499999996</cx:pt>
          <cx:pt idx="698">5415.6611999999996</cx:pt>
          <cx:pt idx="699">6593.5083000000004</cx:pt>
          <cx:pt idx="700">15828.82173</cx:pt>
          <cx:pt idx="701">6272.4772000000003</cx:pt>
          <cx:pt idx="702">6571.0243499999997</cx:pt>
          <cx:pt idx="703">6186.1270000000004</cx:pt>
          <cx:pt idx="704">8538.28845</cx:pt>
          <cx:pt idx="705">6775.9610000000002</cx:pt>
          <cx:pt idx="706">7371.7719999999999</cx:pt>
          <cx:pt idx="707">7358.1756500000001</cx:pt>
          <cx:pt idx="708">7265.7025000000003</cx:pt>
          <cx:pt idx="709">7749.1563999999998</cx:pt>
          <cx:pt idx="710">7256.7231000000002</cx:pt>
          <cx:pt idx="711">5709.1643999999997</cx:pt>
          <cx:pt idx="712">6185.3208000000004</cx:pt>
          <cx:pt idx="713">40273.645499999999</cx:pt>
          <cx:pt idx="714">6664.68595</cx:pt>
          <cx:pt idx="715">6781.3541999999998</cx:pt>
          <cx:pt idx="716">7261.741</cx:pt>
          <cx:pt idx="717">39597.407200000001</cx:pt>
          <cx:pt idx="718">6282.2349999999997</cx:pt>
          <cx:pt idx="719">6289.7548999999999</cx:pt>
          <cx:pt idx="720">9222.4025999999994</cx:pt>
          <cx:pt idx="721">7954.5169999999998</cx:pt>
          <cx:pt idx="722">7153.5538999999999</cx:pt>
          <cx:pt idx="723">13725.47184</cx:pt>
          <cx:pt idx="724">5699.8374999999996</cx:pt>
          <cx:pt idx="725">6858.4795999999997</cx:pt>
          <cx:pt idx="726">6770.1925000000001</cx:pt>
          <cx:pt idx="727">6875.9610000000002</cx:pt>
          <cx:pt idx="728">19964.746299999999</cx:pt>
          <cx:pt idx="729">21348.705999999998</cx:pt>
          <cx:pt idx="730">19515.5416</cx:pt>
          <cx:pt idx="731">7443.6430499999997</cx:pt>
          <cx:pt idx="732">8017.0611500000005</cx:pt>
          <cx:pt idx="733">7639.4174499999999</cx:pt>
          <cx:pt idx="734">5969.723</cx:pt>
          <cx:pt idx="735">22144.031999999999</cx:pt>
          <cx:pt idx="736">38245.593269999998</cx:pt>
          <cx:pt idx="737">7640.3091999999997</cx:pt>
          <cx:pt idx="738">32787.458590000002</cx:pt>
          <cx:pt idx="739">7729.6457499999997</cx:pt>
          <cx:pt idx="740">7050.6419999999998</cx:pt>
          <cx:pt idx="741">7046.7222000000002</cx:pt>
          <cx:pt idx="742">7160.3302999999996</cx:pt>
          <cx:pt idx="743">5966.8873999999996</cx:pt>
          <cx:pt idx="744">7160.0940000000001</cx:pt>
          <cx:pt idx="745">6358.7764500000003</cx:pt>
          <cx:pt idx="746">7045.4989999999998</cx:pt>
          <cx:pt idx="747">5979.7309999999998</cx:pt>
          <cx:pt idx="748">7650.7737500000003</cx:pt>
          <cx:pt idx="749">7162.0122000000001</cx:pt>
          <cx:pt idx="750">6474.0129999999999</cx:pt>
          <cx:pt idx="751">21259.377949999998</cx:pt>
          <cx:pt idx="752">6940.90985</cx:pt>
          <cx:pt idx="753">43896.376300000004</cx:pt>
          <cx:pt idx="754">7050.0213000000003</cx:pt>
          <cx:pt idx="755">8606.2173999999995</cx:pt>
          <cx:pt idx="756">42124.515299999999</cx:pt>
          <cx:pt idx="757">19144.576519999999</cx:pt>
          <cx:pt idx="758">8522.0030000000006</cx:pt>
          <cx:pt idx="759">7345.7266</cx:pt>
          <cx:pt idx="760">6837.3687</cx:pt>
          <cx:pt idx="761">45863.205000000002</cx:pt>
          <cx:pt idx="762">7441.5010000000002</cx:pt>
          <cx:pt idx="763">18806.145469999999</cx:pt>
          <cx:pt idx="764">42560.430399999997</cx:pt>
          <cx:pt idx="765">8310.8391499999998</cx:pt>
          <cx:pt idx="766">6849.0259999999998</cx:pt>
          <cx:pt idx="767">19798.054550000001</cx:pt>
          <cx:pt idx="768">21774.32215</cx:pt>
          <cx:pt idx="769">6250.4350000000004</cx:pt>
          <cx:pt idx="770">41034.221400000002</cx:pt>
          <cx:pt idx="771">8410.0468500000006</cx:pt>
          <cx:pt idx="772">18767.737700000001</cx:pt>
          <cx:pt idx="773">21880.82</cx:pt>
          <cx:pt idx="774">7325.0482000000002</cx:pt>
          <cx:pt idx="775">40941.285400000001</cx:pt>
          <cx:pt idx="776">7727.2532000000001</cx:pt>
          <cx:pt idx="777">22478.599999999999</cx:pt>
          <cx:pt idx="778">21771.3423</cx:pt>
          <cx:pt idx="779">7337.7479999999996</cx:pt>
          <cx:pt idx="780">14478.33015</cx:pt>
          <cx:pt idx="781">37829.724199999997</cx:pt>
          <cx:pt idx="782">7726.8540000000003</cx:pt>
          <cx:pt idx="783">7740.3370000000004</cx:pt>
          <cx:pt idx="784">39556.494500000001</cx:pt>
          <cx:pt idx="785">6948.7007999999996</cx:pt>
          <cx:pt idx="786">7419.4778999999999</cx:pt>
          <cx:pt idx="787">7731.4270999999999</cx:pt>
          <cx:pt idx="788">7152.6714000000002</cx:pt>
          <cx:pt idx="789">7421.1945500000002</cx:pt>
          <cx:pt idx="790">8116.2688500000004</cx:pt>
          <cx:pt idx="791">8302.5356499999998</cx:pt>
          <cx:pt idx="792">19594.809649999999</cx:pt>
          <cx:pt idx="793">48885.135609999998</cx:pt>
          <cx:pt idx="794">8211.1002000000008</cx:pt>
          <cx:pt idx="795">42983.458500000001</cx:pt>
          <cx:pt idx="796">46200.985099999998</cx:pt>
          <cx:pt idx="797">12797.20962</cx:pt>
          <cx:pt idx="798">8219.2039000000004</cx:pt>
          <cx:pt idx="799">8891.1394999999993</cx:pt>
          <cx:pt idx="800">7633.7205999999996</cx:pt>
          <cx:pt idx="801">7626.9930000000004</cx:pt>
          <cx:pt idx="802">32108.662820000001</cx:pt>
          <cx:pt idx="803">38998.546000000002</cx:pt>
          <cx:pt idx="804">7518.0253499999999</cx:pt>
          <cx:pt idx="805">7624.6300000000001</cx:pt>
          <cx:pt idx="806">8023.1354499999998</cx:pt>
          <cx:pt idx="807">7623.518</cx:pt>
          <cx:pt idx="808">7147.4727999999996</cx:pt>
          <cx:pt idx="809">7935.29115</cx:pt>
          <cx:pt idx="810">21098.554049999999</cx:pt>
          <cx:pt idx="811">8516.8289999999997</cx:pt>
          <cx:pt idx="812">8520.0259999999998</cx:pt>
          <cx:pt idx="813">7441.0529999999999</cx:pt>
          <cx:pt idx="814">42760.502200000003</cx:pt>
          <cx:pt idx="815">9788.8659000000007</cx:pt>
          <cx:pt idx="816">7345.0839999999998</cx:pt>
          <cx:pt idx="817">8027.9679999999998</cx:pt>
          <cx:pt idx="818">8413.4630500000003</cx:pt>
          <cx:pt idx="819">8527.5319999999992</cx:pt>
          <cx:pt idx="820">7222.7862500000001</cx:pt>
          <cx:pt idx="821">8604.4836500000001</cx:pt>
          <cx:pt idx="822">9095.0682500000003</cx:pt>
          <cx:pt idx="823">7448.4039499999999</cx:pt>
          <cx:pt idx="824">7731.8578500000003</cx:pt>
          <cx:pt idx="825">7445.9179999999997</cx:pt>
          <cx:pt idx="826">35069.374519999998</cx:pt>
          <cx:pt idx="827">7348.1419999999998</cx:pt>
          <cx:pt idx="828">9704.6680500000002</cx:pt>
          <cx:pt idx="829">28340.188849999999</cx:pt>
          <cx:pt idx="830">39725.518049999999</cx:pt>
          <cx:pt idx="831">17929.303370000001</cx:pt>
          <cx:pt idx="832">8605.3615000000009</cx:pt>
          <cx:pt idx="833">8603.8233999999993</cx:pt>
          <cx:pt idx="834">8515.7587000000003</cx:pt>
          <cx:pt idx="835">9101.7980000000007</cx:pt>
          <cx:pt idx="836">8615.2999999999993</cx:pt>
          <cx:pt idx="837">62592.873090000001</cx:pt>
          <cx:pt idx="838">8240.5895999999993</cx:pt>
          <cx:pt idx="839">8026.6665999999996</cx:pt>
          <cx:pt idx="840">40720.551050000002</cx:pt>
          <cx:pt idx="841">8823.2790000000005</cx:pt>
          <cx:pt idx="842">7147.1049999999996</cx:pt>
          <cx:pt idx="843">46151.124499999998</cx:pt>
          <cx:pt idx="844">7742.1098000000002</cx:pt>
          <cx:pt idx="845">9432.9253000000008</cx:pt>
          <cx:pt idx="846">8232.6388000000006</cx:pt>
          <cx:pt idx="847">8334.4575499999992</cx:pt>
          <cx:pt idx="848">24603.04837</cx:pt>
          <cx:pt idx="849">8944.1151000000009</cx:pt>
          <cx:pt idx="850">9411.0049999999992</cx:pt>
          <cx:pt idx="851">7526.7064499999997</cx:pt>
          <cx:pt idx="852">8342.9087500000005</cx:pt>
          <cx:pt idx="853">8825.0859999999993</cx:pt>
          <cx:pt idx="854">8233.0974999999999</cx:pt>
          <cx:pt idx="855">8334.5895999999993</cx:pt>
          <cx:pt idx="856">9193.8384999999998</cx:pt>
          <cx:pt idx="857">8823.9857499999998</cx:pt>
          <cx:pt idx="858">9414.9200000000001</cx:pt>
          <cx:pt idx="859">42111.664700000001</cx:pt>
          <cx:pt idx="860">10096.969999999999</cx:pt>
          <cx:pt idx="861">9500.5730500000009</cx:pt>
          <cx:pt idx="862">21677.283449999999</cx:pt>
          <cx:pt idx="863">8347.1643000000004</cx:pt>
          <cx:pt idx="864">8733.2292500000003</cx:pt>
          <cx:pt idx="865">41661.601999999999</cx:pt>
          <cx:pt idx="866">9301.8935500000007</cx:pt>
          <cx:pt idx="867">10115.00885</cx:pt>
          <cx:pt idx="868">10407.085849999999</cx:pt>
          <cx:pt idx="869">9225.2564000000002</cx:pt>
          <cx:pt idx="870">9715.8410000000003</cx:pt>
          <cx:pt idx="871">21978.676899999999</cx:pt>
          <cx:pt idx="872">9620.3307000000004</cx:pt>
          <cx:pt idx="873">8083.9197999999997</cx:pt>
          <cx:pt idx="874">8539.6710000000003</cx:pt>
          <cx:pt idx="875">20878.78443</cx:pt>
          <cx:pt idx="876">8428.0692999999992</cx:pt>
          <cx:pt idx="877">8547.6913000000004</cx:pt>
          <cx:pt idx="878">42969.852700000003</cx:pt>
          <cx:pt idx="879">26236.579969999999</cx:pt>
          <cx:pt idx="880">8068.1850000000004</cx:pt>
          <cx:pt idx="881">8930.9345499999999</cx:pt>
          <cx:pt idx="882">8556.9069999999992</cx:pt>
          <cx:pt idx="883">23065.420699999999</cx:pt>
          <cx:pt idx="884">8062.7640000000001</cx:pt>
          <cx:pt idx="885">23401.30575</cx:pt>
          <cx:pt idx="886">44202.653599999998</cx:pt>
          <cx:pt idx="887">8627.5411000000004</cx:pt>
          <cx:pt idx="888">24915.220850000002</cx:pt>
          <cx:pt idx="889">42211.138200000001</cx:pt>
          <cx:pt idx="890">8569.8618000000006</cx:pt>
          <cx:pt idx="891">25309.489000000001</cx:pt>
          <cx:pt idx="892">8551.3469999999998</cx:pt>
          <cx:pt idx="893">41676.081100000003</cx:pt>
          <cx:pt idx="894">24535.698550000001</cx:pt>
          <cx:pt idx="895">8534.6718000000001</cx:pt>
          <cx:pt idx="896">23568.272000000001</cx:pt>
          <cx:pt idx="897">11033.661700000001</cx:pt>
          <cx:pt idx="898">7789.6350000000002</cx:pt>
          <cx:pt idx="899">21223.675800000001</cx:pt>
          <cx:pt idx="900">8871.1517000000003</cx:pt>
          <cx:pt idx="901">9249.4951999999994</cx:pt>
          <cx:pt idx="902">10043.249</cx:pt>
          <cx:pt idx="903">10736.87075</cx:pt>
          <cx:pt idx="904">8964.0605500000001</cx:pt>
          <cx:pt idx="905">8968.3299999999999</cx:pt>
          <cx:pt idx="906">9563.0290000000005</cx:pt>
          <cx:pt idx="907">45702.022349999999</cx:pt>
          <cx:pt idx="908">10141.136200000001</cx:pt>
          <cx:pt idx="909">8280.6226999999999</cx:pt>
          <cx:pt idx="910">26392.260289999998</cx:pt>
          <cx:pt idx="911">9447.2503500000003</cx:pt>
          <cx:pt idx="912">40974.164900000003</cx:pt>
          <cx:pt idx="913">28468.919010000001</cx:pt>
          <cx:pt idx="914">7804.1605</cx:pt>
          <cx:pt idx="915">21232.182260000001</cx:pt>
          <cx:pt idx="916">8269.0439999999999</cx:pt>
          <cx:pt idx="917">8765.2489999999998</cx:pt>
          <cx:pt idx="918">8277.5229999999992</cx:pt>
          <cx:pt idx="919">8978.1851000000006</cx:pt>
          <cx:pt idx="920">24180.933499999999</cx:pt>
          <cx:pt idx="921">11015.1747</cx:pt>
          <cx:pt idx="922">9447.3824000000004</cx:pt>
          <cx:pt idx="923">8671.1912499999999</cx:pt>
          <cx:pt idx="924">8283.6807000000008</cx:pt>
          <cx:pt idx="925">8601.3292999999994</cx:pt>
          <cx:pt idx="926">8116.6800000000003</cx:pt>
          <cx:pt idx="927">9282.4806000000008</cx:pt>
          <cx:pt idx="928">8124.4084000000003</cx:pt>
          <cx:pt idx="929">10977.2063</cx:pt>
          <cx:pt idx="930">9778.3472000000002</cx:pt>
          <cx:pt idx="931">9290.1394999999993</cx:pt>
          <cx:pt idx="932">10269.459999999999</cx:pt>
          <cx:pt idx="933">10381.4787</cx:pt>
          <cx:pt idx="934">9304.7019</cx:pt>
          <cx:pt idx="935">23807.240600000001</cx:pt>
          <cx:pt idx="936">11552.904</cx:pt>
          <cx:pt idx="937">23306.546999999999</cx:pt>
          <cx:pt idx="938">9182.1700000000001</cx:pt>
          <cx:pt idx="939">9800.8881999999994</cx:pt>
          <cx:pt idx="940">8703.4560000000001</cx:pt>
          <cx:pt idx="941">10156.7832</cx:pt>
          <cx:pt idx="942">10264.4421</cx:pt>
          <cx:pt idx="943">9566.9909000000007</cx:pt>
          <cx:pt idx="944">9583.8932999999997</cx:pt>
          <cx:pt idx="945">24106.912550000001</cx:pt>
          <cx:pt idx="946">26140.3603</cx:pt>
          <cx:pt idx="947">8688.8588500000005</cx:pt>
          <cx:pt idx="948">8125.7844999999998</cx:pt>
          <cx:pt idx="949">39727.614000000001</cx:pt>
          <cx:pt idx="950">9288.0267000000003</cx:pt>
          <cx:pt idx="951">8988.1587500000005</cx:pt>
          <cx:pt idx="952">10370.912549999999</cx:pt>
          <cx:pt idx="953">19749.383379999999</cx:pt>
          <cx:pt idx="954">41097.161749999999</cx:pt>
          <cx:pt idx="955">42856.838000000003</cx:pt>
          <cx:pt idx="956">9617.6624499999998</cx:pt>
          <cx:pt idx="957">8444.4740000000002</cx:pt>
          <cx:pt idx="958">8835.2649500000007</cx:pt>
          <cx:pt idx="959">41919.097000000002</cx:pt>
          <cx:pt idx="960">8932.0840000000007</cx:pt>
          <cx:pt idx="961">30284.642940000002</cx:pt>
          <cx:pt idx="962">25656.575260000001</cx:pt>
          <cx:pt idx="963">9058.7302999999993</cx:pt>
          <cx:pt idx="964">9541.6955500000004</cx:pt>
          <cx:pt idx="965">10107.220600000001</cx:pt>
          <cx:pt idx="966">10106.134249999999</cx:pt>
          <cx:pt idx="967">8827.2098999999998</cx:pt>
          <cx:pt idx="968">9910.3598500000007</cx:pt>
          <cx:pt idx="969">24520.263999999999</cx:pt>
          <cx:pt idx="970">8457.8179999999993</cx:pt>
          <cx:pt idx="971">25333.332839999999</cx:pt>
          <cx:pt idx="972">9549.5650999999998</cx:pt>
          <cx:pt idx="973">10702.642400000001</cx:pt>
          <cx:pt idx="974">10118.424000000001</cx:pt>
          <cx:pt idx="975">11299.343000000001</cx:pt>
          <cx:pt idx="976">10493.9458</cx:pt>
          <cx:pt idx="977">11085.586799999999</cx:pt>
          <cx:pt idx="978">9048.0272999999997</cx:pt>
          <cx:pt idx="979">9630.3970000000008</cx:pt>
          <cx:pt idx="980">8442.6669999999995</cx:pt>
          <cx:pt idx="981">10600.5483</cx:pt>
          <cx:pt idx="982">9877.6077000000005</cx:pt>
          <cx:pt idx="983">9644.2525000000005</cx:pt>
          <cx:pt idx="984">11520.099850000001</cx:pt>
          <cx:pt idx="985">9855.1314000000002</cx:pt>
          <cx:pt idx="986">9264.7970000000005</cx:pt>
          <cx:pt idx="987">9880.0679999999993</cx:pt>
          <cx:pt idx="988">22218.1149</cx:pt>
          <cx:pt idx="989">9361.3268000000007</cx:pt>
          <cx:pt idx="990">9866.3048500000004</cx:pt>
          <cx:pt idx="991">9861.0249999999996</cx:pt>
          <cx:pt idx="992">9174.1356500000002</cx:pt>
          <cx:pt idx="993">9283.5619999999999</cx:pt>
          <cx:pt idx="994">9391.3459999999995</cx:pt>
          <cx:pt idx="995">44400.4064</cx:pt>
          <cx:pt idx="996">10848.1343</cx:pt>
          <cx:pt idx="997">9875.6803999999993</cx:pt>
          <cx:pt idx="998">10560.4917</cx:pt>
          <cx:pt idx="999">9386.1612999999998</cx:pt>
          <cx:pt idx="1000">9872.7009999999991</cx:pt>
          <cx:pt idx="1001">8782.4689999999991</cx:pt>
          <cx:pt idx="1002">46255.112500000003</cx:pt>
          <cx:pt idx="1003">47462.894</cx:pt>
          <cx:pt idx="1004">23967.38305</cx:pt>
          <cx:pt idx="1005">9957.7216000000008</cx:pt>
          <cx:pt idx="1006">8798.5930000000008</cx:pt>
          <cx:pt idx="1007">44641.197399999997</cx:pt>
          <cx:pt idx="1008">9964.0599999999995</cx:pt>
          <cx:pt idx="1009">11436.738149999999</cx:pt>
          <cx:pt idx="1010">9377.9046999999991</cx:pt>
          <cx:pt idx="1011">10797.3362</cx:pt>
          <cx:pt idx="1012">11488.31695</cx:pt>
          <cx:pt idx="1013">9634.5380000000005</cx:pt>
          <cx:pt idx="1014">24869.836800000001</cx:pt>
          <cx:pt idx="1015">9625.9200000000001</cx:pt>
          <cx:pt idx="1016">25992.821039999999</cx:pt>
          <cx:pt idx="1017">9722.7695000000003</cx:pt>
          <cx:pt idx="1018">9144.5650000000005</cx:pt>
          <cx:pt idx="1019">24393.6224</cx:pt>
          <cx:pt idx="1020">11396.9002</cx:pt>
          <cx:pt idx="1021">9140.9509999999991</cx:pt>
          <cx:pt idx="1022">12592.5345</cx:pt>
          <cx:pt idx="1023">11187.6567</cx:pt>
          <cx:pt idx="1024">9724.5300000000007</cx:pt>
          <cx:pt idx="1025">33471.971890000001</cx:pt>
          <cx:pt idx="1026">24667.419000000002</cx:pt>
          <cx:pt idx="1027">26467.09737</cx:pt>
          <cx:pt idx="1028">9748.9105999999992</cx:pt>
          <cx:pt idx="1029">23045.566159999998</cx:pt>
          <cx:pt idx="1030">9991.0376500000002</cx:pt>
          <cx:pt idx="1031">27117.993780000001</cx:pt>
          <cx:pt idx="1032">11289.10925</cx:pt>
          <cx:pt idx="1033">23887.662700000001</cx:pt>
          <cx:pt idx="1034">10806.839</cx:pt>
          <cx:pt idx="1035">60021.398970000002</cx:pt>
          <cx:pt idx="1036">47269.853999999999</cx:pt>
          <cx:pt idx="1037">10197.772199999999</cx:pt>
          <cx:pt idx="1038">10325.206</cx:pt>
          <cx:pt idx="1039">11411.684999999999</cx:pt>
          <cx:pt idx="1040">23244.790199999999</cx:pt>
          <cx:pt idx="1041">11741.726000000001</cx:pt>
          <cx:pt idx="1042">10942.13205</cx:pt>
          <cx:pt idx="1043">11163.567999999999</cx:pt>
          <cx:pt idx="1044">10959.6947</cx:pt>
          <cx:pt idx="1045">10355.641</cx:pt>
          <cx:pt idx="1046">10564.8845</cx:pt>
          <cx:pt idx="1047">20462.997660000001</cx:pt>
          <cx:pt idx="1048">24873.384900000001</cx:pt>
          <cx:pt idx="1049">10461.9794</cx:pt>
          <cx:pt idx="1050">27346.04207</cx:pt>
          <cx:pt idx="1051">10085.846</cx:pt>
          <cx:pt idx="1052">10579.710999999999</cx:pt>
          <cx:pt idx="1053">9863.4717999999993</cx:pt>
          <cx:pt idx="1054">11244.376899999999</cx:pt>
          <cx:pt idx="1055">29186.482360000002</cx:pt>
          <cx:pt idx="1056">9504.3102999999992</cx:pt>
          <cx:pt idx="1057">11264.540999999999</cx:pt>
          <cx:pt idx="1058">10065.413</cx:pt>
          <cx:pt idx="1059">43254.417950000003</cx:pt>
          <cx:pt idx="1060">11150.780000000001</cx:pt>
          <cx:pt idx="1061">9869.8101999999999</cx:pt>
          <cx:pt idx="1062">21195.817999999999</cx:pt>
          <cx:pt idx="1063">10072.055050000001</cx:pt>
          <cx:pt idx="1064">11729.6795</cx:pt>
          <cx:pt idx="1065">9487.6442000000006</cx:pt>
          <cx:pt idx="1066">11253.421</cx:pt>
          <cx:pt idx="1067">46661.4424</cx:pt>
          <cx:pt idx="1068">12105.32</cx:pt>
          <cx:pt idx="1069">10825.253699999999</cx:pt>
          <cx:pt idx="1070">27322.73386</cx:pt>
          <cx:pt idx="1071">10450.552</cx:pt>
          <cx:pt idx="1072">10436.096</cx:pt>
          <cx:pt idx="1073">24476.478510000001</cx:pt>
          <cx:pt idx="1074">44260.749900000003</cx:pt>
          <cx:pt idx="1075">48549.178350000002</cx:pt>
          <cx:pt idx="1076">10435.06525</cx:pt>
          <cx:pt idx="1077">25382.296999999999</cx:pt>
          <cx:pt idx="1078">12475.3513</cx:pt>
          <cx:pt idx="1079">63770.428010000003</cx:pt>
          <cx:pt idx="1080">10231.499900000001</cx:pt>
          <cx:pt idx="1081">11538.421</cx:pt>
          <cx:pt idx="1082">10923.933199999999</cx:pt>
          <cx:pt idx="1083">11013.7119</cx:pt>
          <cx:pt idx="1084">10422.916649999999</cx:pt>
          <cx:pt idx="1085">41999.519999999997</cx:pt>
          <cx:pt idx="1086">25517.11363</cx:pt>
          <cx:pt idx="1087">12495.290849999999</cx:pt>
          <cx:pt idx="1088">9850.4320000000007</cx:pt>
          <cx:pt idx="1089">12094.477999999999</cx:pt>
          <cx:pt idx="1090">10928.849</cx:pt>
          <cx:pt idx="1091">12096.6512</cx:pt>
          <cx:pt idx="1092">10338.9316</cx:pt>
          <cx:pt idx="1093">11512.405000000001</cx:pt>
          <cx:pt idx="1094">12479.70895</cx:pt>
          <cx:pt idx="1095">11305.93455</cx:pt>
          <cx:pt idx="1096">12268.632250000001</cx:pt>
          <cx:pt idx="1097">20630.283510000001</cx:pt>
          <cx:pt idx="1098">11082.5772</cx:pt>
          <cx:pt idx="1099">10226.2842</cx:pt>
          <cx:pt idx="1100">11881.358</cx:pt>
          <cx:pt idx="1101">11987.1682</cx:pt>
          <cx:pt idx="1102">35160.134570000002</cx:pt>
          <cx:pt idx="1103">13047.332350000001</cx:pt>
          <cx:pt idx="1104">11879.10405</cx:pt>
          <cx:pt idx="1105">42303.692150000003</cx:pt>
          <cx:pt idx="1106">20781.48892</cx:pt>
          <cx:pt idx="1107">11881.9696</cx:pt>
          <cx:pt idx="1108">10713.644</cx:pt>
          <cx:pt idx="1109">12485.8009</cx:pt>
          <cx:pt idx="1110">10601.632250000001</cx:pt>
          <cx:pt idx="1111">12269.68865</cx:pt>
          <cx:pt idx="1112">44423.803</cx:pt>
          <cx:pt idx="1113">11394.065549999999</cx:pt>
          <cx:pt idx="1114">10594.501550000001</cx:pt>
          <cx:pt idx="1115">10796.35025</cx:pt>
          <cx:pt idx="1116">11286.538699999999</cx:pt>
          <cx:pt idx="1117">10807.4863</cx:pt>
          <cx:pt idx="1118">10214.636</cx:pt>
          <cx:pt idx="1119">10791.959999999999</cx:pt>
          <cx:pt idx="1120">30063.580549999999</cx:pt>
          <cx:pt idx="1121">10704.469999999999</cx:pt>
          <cx:pt idx="1122">11090.7178</cx:pt>
          <cx:pt idx="1123">10602.385</cx:pt>
          <cx:pt idx="1124">11073.175999999999</cx:pt>
          <cx:pt idx="1125">22412.648499999999</cx:pt>
          <cx:pt idx="1126">12044.342000000001</cx:pt>
          <cx:pt idx="1127">43921.183700000001</cx:pt>
          <cx:pt idx="1128">12265.5069</cx:pt>
          <cx:pt idx="1129">11658.379150000001</cx:pt>
          <cx:pt idx="1130">13430.264999999999</cx:pt>
          <cx:pt idx="1131">26109.32905</cx:pt>
          <cx:pt idx="1132">11454.021500000001</cx:pt>
          <cx:pt idx="1133">10601.412</cx:pt>
          <cx:pt idx="1134">11165.417649999999</cx:pt>
          <cx:pt idx="1135">12643.3778</cx:pt>
          <cx:pt idx="1136">11763.000899999999</cx:pt>
          <cx:pt idx="1137">11070.535</cx:pt>
          <cx:pt idx="1138">11658.11505</cx:pt>
          <cx:pt idx="1139">12949.1554</cx:pt>
          <cx:pt idx="1140">12363.547</cx:pt>
          <cx:pt idx="1141">10976.24575</cx:pt>
          <cx:pt idx="1142">43813.866099999999</cx:pt>
          <cx:pt idx="1143">11657.7189</cx:pt>
          <cx:pt idx="1144">11674.129999999999</cx:pt>
          <cx:pt idx="1145">10577.087</cx:pt>
          <cx:pt idx="1146">11093.6229</cx:pt>
          <cx:pt idx="1147">10594.225700000001</cx:pt>
          <cx:pt idx="1148">11356.660900000001</cx:pt>
          <cx:pt idx="1149">43578.939400000003</cx:pt>
          <cx:pt idx="1150">12646.207</cx:pt>
          <cx:pt idx="1151">11566.30055</cx:pt>
          <cx:pt idx="1152">11830.6072</cx:pt>
          <cx:pt idx="1153">12029.286700000001</cx:pt>
          <cx:pt idx="1154">11840.77505</cx:pt>
          <cx:pt idx="1155">11455.280000000001</cx:pt>
          <cx:pt idx="1156">48675.517699999997</cx:pt>
          <cx:pt idx="1157">13224.057049999999</cx:pt>
          <cx:pt idx="1158">14394.398150000001</cx:pt>
          <cx:pt idx="1159">22192.437109999999</cx:pt>
          <cx:pt idx="1160">11842.623750000001</cx:pt>
          <cx:pt idx="1161">27533.912899999999</cx:pt>
          <cx:pt idx="1162">10965.446</cx:pt>
          <cx:pt idx="1163">11576.129999999999</cx:pt>
          <cx:pt idx="1164">27218.437249999999</cx:pt>
          <cx:pt idx="1165">11945.1327</cx:pt>
          <cx:pt idx="1166">12032.325999999999</cx:pt>
          <cx:pt idx="1167">11534.872649999999</cx:pt>
          <cx:pt idx="1168">11554.223599999999</cx:pt>
          <cx:pt idx="1169">11353.2276</cx:pt>
          <cx:pt idx="1170">20709.020339999999</cx:pt>
          <cx:pt idx="1171">10982.5013</cx:pt>
          <cx:pt idx="1172">10959.33</cx:pt>
          <cx:pt idx="1173">12629.1656</cx:pt>
          <cx:pt idx="1174">47496.494449999998</cx:pt>
          <cx:pt idx="1175">13607.36875</cx:pt>
          <cx:pt idx="1176">11946.625899999999</cx:pt>
          <cx:pt idx="1177">11381.3254</cx:pt>
          <cx:pt idx="1178">11735.87905</cx:pt>
          <cx:pt idx="1179">24227.337240000001</cx:pt>
          <cx:pt idx="1180">11837.16</cx:pt>
          <cx:pt idx="1181">11944.594349999999</cx:pt>
          <cx:pt idx="1182">11856.4115</cx:pt>
          <cx:pt idx="1183">11362.754999999999</cx:pt>
          <cx:pt idx="1184">12222.898300000001</cx:pt>
          <cx:pt idx="1185">11842.441999999999</cx:pt>
          <cx:pt idx="1186">11365.951999999999</cx:pt>
          <cx:pt idx="1187">12430.95335</cx:pt>
          <cx:pt idx="1188">12231.613600000001</cx:pt>
          <cx:pt idx="1189">11833.782300000001</cx:pt>
          <cx:pt idx="1190">11848.141</cx:pt>
          <cx:pt idx="1191">11743.9341</cx:pt>
          <cx:pt idx="1192">11363.2832</cx:pt>
          <cx:pt idx="1193">12235.8392</cx:pt>
          <cx:pt idx="1194">13019.161050000001</cx:pt>
          <cx:pt idx="1195">11938.255950000001</cx:pt>
          <cx:pt idx="1196">11345.519</cx:pt>
          <cx:pt idx="1197">12224.350850000001</cx:pt>
          <cx:pt idx="1198">11931.125249999999</cx:pt>
          <cx:pt idx="1199">14001.1338</cx:pt>
          <cx:pt idx="1200">30184.936699999998</cx:pt>
          <cx:pt idx="1201">12815.444949999999</cx:pt>
          <cx:pt idx="1202">11743.299000000001</cx:pt>
          <cx:pt idx="1203">14001.286700000001</cx:pt>
          <cx:pt idx="1204">12333.828</cx:pt>
          <cx:pt idx="1205">14590.63205</cx:pt>
          <cx:pt idx="1206">12928.7911</cx:pt>
          <cx:pt idx="1207">47896.79135</cx:pt>
          <cx:pt idx="1208">28287.897659999999</cx:pt>
          <cx:pt idx="1209">21797.000400000001</cx:pt>
          <cx:pt idx="1210">12925.886</cx:pt>
          <cx:pt idx="1211">12913.992399999999</cx:pt>
          <cx:pt idx="1212">25678.778450000002</cx:pt>
          <cx:pt idx="1213">12129.614149999999</cx:pt>
          <cx:pt idx="1214">12244.531000000001</cx:pt>
          <cx:pt idx="1215">14007.222</cx:pt>
          <cx:pt idx="1216">12622.1795</cx:pt>
          <cx:pt idx="1217">12323.936</cx:pt>
          <cx:pt idx="1218">14382.709049999999</cx:pt>
          <cx:pt idx="1219">12233.828</cx:pt>
          <cx:pt idx="1220">12124.992399999999</cx:pt>
          <cx:pt idx="1221">48970.247600000002</cx:pt>
          <cx:pt idx="1222">36910.608030000003</cx:pt>
          <cx:pt idx="1223">12347.172</cx:pt>
          <cx:pt idx="1224">28923.136920000001</cx:pt>
          <cx:pt idx="1225">13228.846949999999</cx:pt>
          <cx:pt idx="1226">48173.360999999997</cx:pt>
          <cx:pt idx="1227">12629.896699999999</cx:pt>
          <cx:pt idx="1228">30259.995559999999</cx:pt>
          <cx:pt idx="1229">13012.20865</cx:pt>
          <cx:pt idx="1230">12648.7034</cx:pt>
          <cx:pt idx="1231">12142.578600000001</cx:pt>
          <cx:pt idx="1232">13217.094499999999</cx:pt>
          <cx:pt idx="1233">12638.195</cx:pt>
          <cx:pt idx="1234">13919.822899999999</cx:pt>
          <cx:pt idx="1235">12730.999599999999</cx:pt>
          <cx:pt idx="1236">13224.692999999999</cx:pt>
          <cx:pt idx="1237">46130.5265</cx:pt>
          <cx:pt idx="1238">12146.971</cx:pt>
          <cx:pt idx="1239">13112.604799999999</cx:pt>
          <cx:pt idx="1240">12741.167450000001</cx:pt>
          <cx:pt idx="1241">12523.604799999999</cx:pt>
          <cx:pt idx="1242">45008.955499999996</cx:pt>
          <cx:pt idx="1243">48673.558799999999</cx:pt>
          <cx:pt idx="1244">12644.589</cx:pt>
          <cx:pt idx="1245">13204.28565</cx:pt>
          <cx:pt idx="1246">52590.829389999999</cx:pt>
          <cx:pt idx="1247">14235.072</cx:pt>
          <cx:pt idx="1248">30942.191800000001</cx:pt>
          <cx:pt idx="1249">13616.3586</cx:pt>
          <cx:pt idx="1250">12557.605299999999</cx:pt>
          <cx:pt idx="1251">48517.563150000002</cx:pt>
          <cx:pt idx="1252">13429.035400000001</cx:pt>
          <cx:pt idx="1253">13415.0381</cx:pt>
          <cx:pt idx="1254">46599.108399999997</cx:pt>
          <cx:pt idx="1255">28868.6639</cx:pt>
          <cx:pt idx="1256">24513.091260000001</cx:pt>
          <cx:pt idx="1257">12574.049000000001</cx:pt>
          <cx:pt idx="1258">13635.6379</cx:pt>
          <cx:pt idx="1259">13143.86485</cx:pt>
          <cx:pt idx="1260">27941.28758</cx:pt>
          <cx:pt idx="1261">14119.620000000001</cx:pt>
          <cx:pt idx="1262">13129.603450000001</cx:pt>
          <cx:pt idx="1263">13063.883</cx:pt>
          <cx:pt idx="1264">13041.921</cx:pt>
          <cx:pt idx="1265">36580.282160000002</cx:pt>
          <cx:pt idx="1266">12950.0712</cx:pt>
          <cx:pt idx="1267">47403.879999999997</cx:pt>
          <cx:pt idx="1268">13143.336649999999</cx:pt>
          <cx:pt idx="1269">29141.3603</cx:pt>
          <cx:pt idx="1270">27808.7251</cx:pt>
          <cx:pt idx="1271">15612.19335</cx:pt>
          <cx:pt idx="1272">13937.666499999999</cx:pt>
          <cx:pt idx="1273">13352.0998</cx:pt>
          <cx:pt idx="1274">27000.98473</cx:pt>
          <cx:pt idx="1275">15230.324049999999</cx:pt>
          <cx:pt idx="1276">13470.860000000001</cx:pt>
          <cx:pt idx="1277">14043.476699999999</cx:pt>
          <cx:pt idx="1278">12957.118</cx:pt>
          <cx:pt idx="1279">31620.001059999999</cx:pt>
          <cx:pt idx="1280">45710.207849999999</cx:pt>
          <cx:pt idx="1281">12979.358</cx:pt>
          <cx:pt idx="1282">13457.960800000001</cx:pt>
          <cx:pt idx="1283">13555.0049</cx:pt>
          <cx:pt idx="1284">13451.121999999999</cx:pt>
          <cx:pt idx="1285">13462.52</cx:pt>
          <cx:pt idx="1286">13470.804400000001</cx:pt>
          <cx:pt idx="1287">12982.8747</cx:pt>
          <cx:pt idx="1288">15019.760050000001</cx:pt>
          <cx:pt idx="1289">13844.797200000001</cx:pt>
          <cx:pt idx="1290">46718.163249999998</cx:pt>
          <cx:pt idx="1291">28101.333050000001</cx:pt>
          <cx:pt idx="1292">12981.3457</cx:pt>
          <cx:pt idx="1293">14451.835150000001</cx:pt>
          <cx:pt idx="1294">13770.097900000001</cx:pt>
          <cx:pt idx="1295">47055.532099999997</cx:pt>
          <cx:pt idx="1296">13405.390299999999</cx:pt>
          <cx:pt idx="1297">48824.449999999997</cx:pt>
          <cx:pt idx="1298">13880.949000000001</cx:pt>
          <cx:pt idx="1299">29523.1656</cx:pt>
          <cx:pt idx="1300">47305.305</cx:pt>
          <cx:pt idx="1301">14256.192800000001</cx:pt>
          <cx:pt idx="1302">13981.850350000001</cx:pt>
          <cx:pt idx="1303">28950.4692</cx:pt>
          <cx:pt idx="1304">15555.188749999999</cx:pt>
          <cx:pt idx="1305">13887.204</cx:pt>
          <cx:pt idx="1306">13390.558999999999</cx:pt>
          <cx:pt idx="1307">13393.755999999999</cx:pt>
          <cx:pt idx="1308">15170.069</cx:pt>
          <cx:pt idx="1309">14474.674999999999</cx:pt>
          <cx:pt idx="1310">13887.968500000001</cx:pt>
          <cx:pt idx="1311">14349.8544</cx:pt>
          <cx:pt idx="1312">13974.455550000001</cx:pt>
          <cx:pt idx="1313">15161.5344</cx:pt>
          <cx:pt idx="1314">14254.608200000001</cx:pt>
          <cx:pt idx="1315">14449.8544</cx:pt>
          <cx:pt idx="1316">30166.618170000002</cx:pt>
          <cx:pt idx="1317">47291.055</cx:pt>
          <cx:pt idx="1318">14901.5167</cx:pt>
          <cx:pt idx="1319">47928.029999999999</cx:pt>
          <cx:pt idx="1320">13822.803</cx:pt>
          <cx:pt idx="1321">16455.707849999999</cx:pt>
          <cx:pt idx="1322">14988.432000000001</cx:pt>
          <cx:pt idx="1323">14692.66935</cx:pt>
          <cx:pt idx="1324">14418.2804</cx:pt>
          <cx:pt idx="1325">46889.261200000001</cx:pt>
          <cx:pt idx="1326">13831.1152</cx:pt>
          <cx:pt idx="1327">16085.127500000001</cx:pt>
          <cx:pt idx="1328">14410.9321</cx:pt>
          <cx:pt idx="1329">27037.914100000002</cx:pt>
          <cx:pt idx="1330">14210.53595</cx:pt>
          <cx:pt idx="1331">14319.031000000001</cx:pt>
          <cx:pt idx="1332">14313.846299999999</cx:pt>
          <cx:pt idx="1333">16069.08475</cx:pt>
          <cx:pt idx="1334">29330.98315</cx:pt>
          <cx:pt idx="1335">14394.5579</cx:pt>
          <cx:pt idx="1336">49577.662400000001</cx:pt>
          <cx:pt idx="1337">26926.5144</cx:pt>
        </cx:lvl>
      </cx:numDim>
    </cx:data>
  </cx:chartData>
  <cx:chart>
    <cx:plotArea>
      <cx:plotAreaRegion>
        <cx:series layoutId="boxWhisker" uniqueId="{43085D6E-59AA-484D-9F76-F898927293C6}">
          <cx:dataId val="0"/>
          <cx:layoutPr>
            <cx:visibility meanLine="0" meanMarker="0" nonoutliers="0" outliers="1"/>
            <cx:statistics quartileMethod="exclusive"/>
          </cx:layoutPr>
        </cx:series>
      </cx:plotAreaRegion>
      <cx:axis id="0">
        <cx:catScaling gapWidth="1.5"/>
        <cx:tickLabels/>
      </cx:axis>
      <cx:axis id="1">
        <cx:valScaling/>
        <cx:majorGridlines/>
        <cx:tickLabels/>
      </cx:axis>
    </cx:plotArea>
    <cx:legend pos="b" align="ctr" overlay="0"/>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bodyPr rot="-60000000" vert="horz"/>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bodyPr rot="-60000000" vert="horz"/>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bodyPr rot="-60000000" vert="horz"/>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bodyPr rot="0" vert="horz"/>
  </cs:title>
  <cs:trendline>
    <cs:lnRef idx="0"/>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bodyPr rot="-60000000" vert="horz"/>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a:solidFill>
          <a:schemeClr val="tx1">
            <a:lumMod val="15000"/>
            <a:lumOff val="8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baseline="0"/>
    <cs:bodyPr rot="-60000000" vert="horz"/>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cs:dataLabel>
  <cs:dataLabelCallout>
    <cs:lnRef idx="0"/>
    <cs:fillRef idx="0"/>
    <cs:effectRef idx="0"/>
    <cs:fontRef idx="minor">
      <a:schemeClr val="dk1">
        <a:lumMod val="75000"/>
        <a:lumOff val="25000"/>
      </a:schemeClr>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lumMod val="60000"/>
          <a:alpha val="85000"/>
        </a:schemeClr>
      </a:solidFill>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65000"/>
          <a:lumOff val="35000"/>
        </a:schemeClr>
      </a:solidFill>
      <a:ln w="9525" cap="flat" cmpd="sng" algn="ctr">
        <a:solidFill>
          <a:schemeClr val="dk1">
            <a:lumMod val="65000"/>
            <a:lumOff val="35000"/>
          </a:schemeClr>
        </a:solidFill>
        <a:round/>
      </a:ln>
    </cs:spPr>
  </cs:downBar>
  <cs:dropLine>
    <cs:lnRef idx="0"/>
    <cs:fillRef idx="0"/>
    <cs:effectRef idx="0"/>
    <cs:fontRef idx="minor">
      <a:schemeClr val="dk1"/>
    </cs:fontRef>
  </cs:dropLine>
  <cs:errorBar>
    <cs:lnRef idx="0"/>
    <cs:fillRef idx="0"/>
    <cs:effectRef idx="0"/>
    <cs:fontRef idx="minor">
      <a:schemeClr val="dk1"/>
    </cs:fontRef>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15875" cap="flat" cmpd="sng" algn="ctr">
        <a:solidFill>
          <a:schemeClr val="dk1">
            <a:lumMod val="65000"/>
            <a:lumOff val="35000"/>
          </a:schemeClr>
        </a:solidFill>
        <a:round/>
      </a:ln>
    </cs:spPr>
  </cs:hiLoLine>
  <cs:leaderLine>
    <cs:lnRef idx="0"/>
    <cs:fillRef idx="0"/>
    <cs:effectRef idx="0"/>
    <cs:fontRef idx="minor">
      <a:schemeClr val="dk1"/>
    </cs:fontRef>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bodyPr rot="-60000000" vert="horz"/>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dk1">
        <a:lumMod val="75000"/>
        <a:lumOff val="25000"/>
      </a:schemeClr>
    </cs:fontRef>
    <cs:defRPr sz="1800" b="1" kern="1200" baseline="0"/>
    <cs:bodyPr rot="0" vert="horz"/>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cap="flat" cmpd="sng" algn="ctr">
        <a:solidFill>
          <a:schemeClr val="lt1">
            <a:lumMod val="85000"/>
          </a:schemeClr>
        </a:solidFill>
        <a:round/>
      </a:ln>
    </cs:spPr>
  </cs:upBar>
  <cs:valueAxis>
    <cs:lnRef idx="0"/>
    <cs:fillRef idx="0"/>
    <cs:effectRef idx="0"/>
    <cs:fontRef idx="minor">
      <a:schemeClr val="dk1">
        <a:lumMod val="75000"/>
        <a:lumOff val="25000"/>
      </a:schemeClr>
    </cs:fontRef>
    <cs:defRPr sz="900" kern="1200"/>
    <cs:bodyPr rot="-60000000" vert="horz"/>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1/10/2023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solidFill>
                  <a:schemeClr val="tx2">
                    <a:lumMod val="60000"/>
                    <a:lumOff val="40000"/>
                  </a:schemeClr>
                </a:solidFill>
              </a:rPr>
              <a:t/>
            </a:r>
            <a:br>
              <a:rPr lang="en-US" dirty="0" smtClean="0">
                <a:solidFill>
                  <a:schemeClr val="tx2">
                    <a:lumMod val="60000"/>
                    <a:lumOff val="40000"/>
                  </a:schemeClr>
                </a:solidFill>
              </a:rPr>
            </a:br>
            <a:r>
              <a:rPr lang="en-US" dirty="0">
                <a:solidFill>
                  <a:schemeClr val="tx2">
                    <a:lumMod val="60000"/>
                    <a:lumOff val="40000"/>
                  </a:schemeClr>
                </a:solidFill>
              </a:rPr>
              <a:t/>
            </a:r>
            <a:br>
              <a:rPr lang="en-US" dirty="0">
                <a:solidFill>
                  <a:schemeClr val="tx2">
                    <a:lumMod val="60000"/>
                    <a:lumOff val="40000"/>
                  </a:schemeClr>
                </a:solidFill>
              </a:rPr>
            </a:br>
            <a:r>
              <a:rPr lang="en-US" dirty="0" smtClean="0">
                <a:solidFill>
                  <a:schemeClr val="tx2">
                    <a:lumMod val="60000"/>
                    <a:lumOff val="40000"/>
                  </a:schemeClr>
                </a:solidFill>
              </a:rPr>
              <a:t/>
            </a:r>
            <a:br>
              <a:rPr lang="en-US" dirty="0" smtClean="0">
                <a:solidFill>
                  <a:schemeClr val="tx2">
                    <a:lumMod val="60000"/>
                    <a:lumOff val="40000"/>
                  </a:schemeClr>
                </a:solidFill>
              </a:rPr>
            </a:br>
            <a:r>
              <a:rPr lang="en-US" dirty="0">
                <a:solidFill>
                  <a:schemeClr val="tx2">
                    <a:lumMod val="60000"/>
                    <a:lumOff val="40000"/>
                  </a:schemeClr>
                </a:solidFill>
              </a:rPr>
              <a:t/>
            </a:r>
            <a:br>
              <a:rPr lang="en-US" dirty="0">
                <a:solidFill>
                  <a:schemeClr val="tx2">
                    <a:lumMod val="60000"/>
                    <a:lumOff val="40000"/>
                  </a:schemeClr>
                </a:solidFill>
              </a:rPr>
            </a:br>
            <a:endParaRPr lang="en-US" dirty="0">
              <a:solidFill>
                <a:schemeClr val="tx2">
                  <a:lumMod val="60000"/>
                  <a:lumOff val="40000"/>
                </a:schemeClr>
              </a:solidFill>
            </a:endParaRPr>
          </a:p>
        </p:txBody>
      </p:sp>
      <p:sp>
        <p:nvSpPr>
          <p:cNvPr id="3" name="Subtitle 2"/>
          <p:cNvSpPr>
            <a:spLocks noGrp="1"/>
          </p:cNvSpPr>
          <p:nvPr>
            <p:ph type="subTitle" idx="1"/>
          </p:nvPr>
        </p:nvSpPr>
        <p:spPr>
          <a:xfrm>
            <a:off x="1507067" y="966651"/>
            <a:ext cx="7766936" cy="4181081"/>
          </a:xfrm>
        </p:spPr>
        <p:txBody>
          <a:bodyPr>
            <a:normAutofit fontScale="92500" lnSpcReduction="20000"/>
          </a:bodyPr>
          <a:lstStyle/>
          <a:p>
            <a:pPr algn="ctr"/>
            <a:r>
              <a:rPr lang="en-US" sz="4800" dirty="0" smtClean="0">
                <a:solidFill>
                  <a:srgbClr val="00B0F0"/>
                </a:solidFill>
              </a:rPr>
              <a:t>R. Balaji</a:t>
            </a:r>
            <a:r>
              <a:rPr lang="en-US" sz="4800" dirty="0">
                <a:solidFill>
                  <a:srgbClr val="00B0F0"/>
                </a:solidFill>
              </a:rPr>
              <a:t/>
            </a:r>
            <a:br>
              <a:rPr lang="en-US" sz="4800" dirty="0">
                <a:solidFill>
                  <a:srgbClr val="00B0F0"/>
                </a:solidFill>
              </a:rPr>
            </a:br>
            <a:r>
              <a:rPr lang="en-US" sz="4800" dirty="0">
                <a:solidFill>
                  <a:srgbClr val="00B0F0"/>
                </a:solidFill>
              </a:rPr>
              <a:t>B-tech (Electrical and Electronic Engineering</a:t>
            </a:r>
            <a:r>
              <a:rPr lang="en-US" sz="4800" dirty="0" smtClean="0">
                <a:solidFill>
                  <a:srgbClr val="00B0F0"/>
                </a:solidFill>
              </a:rPr>
              <a:t>)</a:t>
            </a:r>
          </a:p>
          <a:p>
            <a:pPr algn="ctr"/>
            <a:r>
              <a:rPr lang="en-US" sz="4800" dirty="0" smtClean="0">
                <a:solidFill>
                  <a:srgbClr val="00B0F0"/>
                </a:solidFill>
              </a:rPr>
              <a:t>SMVEC(Pondicherry)</a:t>
            </a:r>
            <a:r>
              <a:rPr lang="en-US" sz="4800" dirty="0">
                <a:solidFill>
                  <a:srgbClr val="00B0F0"/>
                </a:solidFill>
              </a:rPr>
              <a:t/>
            </a:r>
            <a:br>
              <a:rPr lang="en-US" sz="4800" dirty="0">
                <a:solidFill>
                  <a:srgbClr val="00B0F0"/>
                </a:solidFill>
              </a:rPr>
            </a:br>
            <a:r>
              <a:rPr lang="en-US" sz="4800" dirty="0">
                <a:solidFill>
                  <a:srgbClr val="00B0F0"/>
                </a:solidFill>
              </a:rPr>
              <a:t>Data Analytics </a:t>
            </a:r>
            <a:br>
              <a:rPr lang="en-US" sz="4800" dirty="0">
                <a:solidFill>
                  <a:srgbClr val="00B0F0"/>
                </a:solidFill>
              </a:rPr>
            </a:br>
            <a:r>
              <a:rPr lang="en-US" sz="4800" dirty="0">
                <a:solidFill>
                  <a:srgbClr val="00B0F0"/>
                </a:solidFill>
              </a:rPr>
              <a:t>Insurance </a:t>
            </a:r>
            <a:r>
              <a:rPr lang="en-US" sz="4800" dirty="0" smtClean="0">
                <a:solidFill>
                  <a:srgbClr val="00B0F0"/>
                </a:solidFill>
              </a:rPr>
              <a:t>Claims Project</a:t>
            </a:r>
          </a:p>
          <a:p>
            <a:pPr algn="ctr"/>
            <a:r>
              <a:rPr lang="en-US" sz="4800" dirty="0" smtClean="0">
                <a:solidFill>
                  <a:srgbClr val="00B0F0"/>
                </a:solidFill>
              </a:rPr>
              <a:t>Great learning</a:t>
            </a:r>
            <a:endParaRPr lang="en-US" sz="4800" dirty="0">
              <a:solidFill>
                <a:srgbClr val="00B0F0"/>
              </a:solidFill>
            </a:endParaRPr>
          </a:p>
        </p:txBody>
      </p:sp>
    </p:spTree>
    <p:extLst>
      <p:ext uri="{BB962C8B-B14F-4D97-AF65-F5344CB8AC3E}">
        <p14:creationId xmlns:p14="http://schemas.microsoft.com/office/powerpoint/2010/main" val="42178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SUMMARY STATITICS OF AGE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414277"/>
              </p:ext>
            </p:extLst>
          </p:nvPr>
        </p:nvGraphicFramePr>
        <p:xfrm>
          <a:off x="2717073" y="1619797"/>
          <a:ext cx="4402183" cy="3724522"/>
        </p:xfrm>
        <a:graphic>
          <a:graphicData uri="http://schemas.openxmlformats.org/drawingml/2006/table">
            <a:tbl>
              <a:tblPr>
                <a:tableStyleId>{5C22544A-7EE6-4342-B048-85BDC9FD1C3A}</a:tableStyleId>
              </a:tblPr>
              <a:tblGrid>
                <a:gridCol w="2650529">
                  <a:extLst>
                    <a:ext uri="{9D8B030D-6E8A-4147-A177-3AD203B41FA5}">
                      <a16:colId xmlns:a16="http://schemas.microsoft.com/office/drawing/2014/main" val="2739128878"/>
                    </a:ext>
                  </a:extLst>
                </a:gridCol>
                <a:gridCol w="1751654">
                  <a:extLst>
                    <a:ext uri="{9D8B030D-6E8A-4147-A177-3AD203B41FA5}">
                      <a16:colId xmlns:a16="http://schemas.microsoft.com/office/drawing/2014/main" val="1427567962"/>
                    </a:ext>
                  </a:extLst>
                </a:gridCol>
              </a:tblGrid>
              <a:tr h="285404">
                <a:tc>
                  <a:txBody>
                    <a:bodyPr/>
                    <a:lstStyle/>
                    <a:p>
                      <a:pPr algn="l" fontAlgn="b"/>
                      <a:r>
                        <a:rPr lang="en-US" sz="1100" b="1" u="none" strike="noStrike" dirty="0">
                          <a:effectLst/>
                        </a:rPr>
                        <a:t>Mean</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30.66339686</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1840684"/>
                  </a:ext>
                </a:extLst>
              </a:tr>
              <a:tr h="285404">
                <a:tc>
                  <a:txBody>
                    <a:bodyPr/>
                    <a:lstStyle/>
                    <a:p>
                      <a:pPr algn="l" fontAlgn="b"/>
                      <a:r>
                        <a:rPr lang="en-US" sz="1100" b="1" u="none" strike="noStrike">
                          <a:effectLst/>
                        </a:rPr>
                        <a:t>Standard Error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0.166714232</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5378502"/>
                  </a:ext>
                </a:extLst>
              </a:tr>
              <a:tr h="285404">
                <a:tc>
                  <a:txBody>
                    <a:bodyPr/>
                    <a:lstStyle/>
                    <a:p>
                      <a:pPr algn="l" fontAlgn="b"/>
                      <a:r>
                        <a:rPr lang="en-US" sz="1100" b="1" u="none" strike="noStrike">
                          <a:effectLst/>
                        </a:rPr>
                        <a:t>Median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30.4</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2297318"/>
                  </a:ext>
                </a:extLst>
              </a:tr>
              <a:tr h="285404">
                <a:tc>
                  <a:txBody>
                    <a:bodyPr/>
                    <a:lstStyle/>
                    <a:p>
                      <a:pPr algn="l" fontAlgn="b"/>
                      <a:r>
                        <a:rPr lang="en-US" sz="1100" b="1" u="none" strike="noStrike">
                          <a:effectLst/>
                        </a:rPr>
                        <a:t>Mode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32.3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4372861"/>
                  </a:ext>
                </a:extLst>
              </a:tr>
              <a:tr h="285404">
                <a:tc>
                  <a:txBody>
                    <a:bodyPr/>
                    <a:lstStyle/>
                    <a:p>
                      <a:pPr algn="l" fontAlgn="b"/>
                      <a:r>
                        <a:rPr lang="en-US" sz="1100" b="1" u="none" strike="noStrike">
                          <a:effectLst/>
                        </a:rPr>
                        <a:t>Standard Deviation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6.098186912</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9861211"/>
                  </a:ext>
                </a:extLst>
              </a:tr>
              <a:tr h="285404">
                <a:tc>
                  <a:txBody>
                    <a:bodyPr/>
                    <a:lstStyle/>
                    <a:p>
                      <a:pPr algn="l" fontAlgn="b"/>
                      <a:r>
                        <a:rPr lang="en-US" sz="1100" b="1" u="none" strike="noStrike">
                          <a:effectLst/>
                        </a:rPr>
                        <a:t>Sample Variance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37.18788361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0534068"/>
                  </a:ext>
                </a:extLst>
              </a:tr>
              <a:tr h="285404">
                <a:tc>
                  <a:txBody>
                    <a:bodyPr/>
                    <a:lstStyle/>
                    <a:p>
                      <a:pPr algn="l" fontAlgn="b"/>
                      <a:r>
                        <a:rPr lang="en-US" sz="1100" b="1" u="none" strike="noStrike">
                          <a:effectLst/>
                        </a:rPr>
                        <a:t>Kurtosis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-0.050731531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691275"/>
                  </a:ext>
                </a:extLst>
              </a:tr>
              <a:tr h="285404">
                <a:tc>
                  <a:txBody>
                    <a:bodyPr/>
                    <a:lstStyle/>
                    <a:p>
                      <a:pPr algn="l" fontAlgn="b"/>
                      <a:r>
                        <a:rPr lang="en-US" sz="1100" b="1" u="none" strike="noStrike">
                          <a:effectLst/>
                        </a:rPr>
                        <a:t>Skewness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0.284047111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6694068"/>
                  </a:ext>
                </a:extLst>
              </a:tr>
              <a:tr h="285404">
                <a:tc>
                  <a:txBody>
                    <a:bodyPr/>
                    <a:lstStyle/>
                    <a:p>
                      <a:pPr algn="l" fontAlgn="b"/>
                      <a:r>
                        <a:rPr lang="en-US" sz="1100" b="1" u="none" strike="noStrike">
                          <a:effectLst/>
                        </a:rPr>
                        <a:t>Range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37.17</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776905"/>
                  </a:ext>
                </a:extLst>
              </a:tr>
              <a:tr h="285404">
                <a:tc>
                  <a:txBody>
                    <a:bodyPr/>
                    <a:lstStyle/>
                    <a:p>
                      <a:pPr algn="l" fontAlgn="b"/>
                      <a:r>
                        <a:rPr lang="en-US" sz="1100" b="1" u="none" strike="noStrike">
                          <a:effectLst/>
                        </a:rPr>
                        <a:t>Minimum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15.96</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7734612"/>
                  </a:ext>
                </a:extLst>
              </a:tr>
              <a:tr h="285404">
                <a:tc>
                  <a:txBody>
                    <a:bodyPr/>
                    <a:lstStyle/>
                    <a:p>
                      <a:pPr algn="l" fontAlgn="b"/>
                      <a:r>
                        <a:rPr lang="en-US" sz="1100" b="1" u="none" strike="noStrike">
                          <a:effectLst/>
                        </a:rPr>
                        <a:t>Maximum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53.13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3134100"/>
                  </a:ext>
                </a:extLst>
              </a:tr>
              <a:tr h="285404">
                <a:tc>
                  <a:txBody>
                    <a:bodyPr/>
                    <a:lstStyle/>
                    <a:p>
                      <a:pPr algn="l" fontAlgn="b"/>
                      <a:r>
                        <a:rPr lang="en-US" sz="1100" b="1" u="none" strike="noStrike">
                          <a:effectLst/>
                        </a:rPr>
                        <a:t>Sum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41027.625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1594394"/>
                  </a:ext>
                </a:extLst>
              </a:tr>
              <a:tr h="299674">
                <a:tc>
                  <a:txBody>
                    <a:bodyPr/>
                    <a:lstStyle/>
                    <a:p>
                      <a:pPr algn="l" fontAlgn="b"/>
                      <a:r>
                        <a:rPr lang="en-US" sz="1100" b="1" u="none" strike="noStrike">
                          <a:effectLst/>
                        </a:rPr>
                        <a:t>Count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1338</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6985447"/>
                  </a:ext>
                </a:extLst>
              </a:tr>
            </a:tbl>
          </a:graphicData>
        </a:graphic>
      </p:graphicFrame>
    </p:spTree>
    <p:extLst>
      <p:ext uri="{BB962C8B-B14F-4D97-AF65-F5344CB8AC3E}">
        <p14:creationId xmlns:p14="http://schemas.microsoft.com/office/powerpoint/2010/main" val="359823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141" y="757412"/>
            <a:ext cx="8376238" cy="1342805"/>
          </a:xfrm>
        </p:spPr>
        <p:txBody>
          <a:bodyPr/>
          <a:lstStyle/>
          <a:p>
            <a:r>
              <a:rPr lang="en-US" b="1" dirty="0"/>
              <a:t>SUMMARY STATITICS OF </a:t>
            </a:r>
            <a:r>
              <a:rPr lang="en-US" b="1" dirty="0" smtClean="0"/>
              <a:t>BMI</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6760603"/>
              </p:ext>
            </p:extLst>
          </p:nvPr>
        </p:nvGraphicFramePr>
        <p:xfrm>
          <a:off x="2429691" y="1554480"/>
          <a:ext cx="4467496" cy="3985783"/>
        </p:xfrm>
        <a:graphic>
          <a:graphicData uri="http://schemas.openxmlformats.org/drawingml/2006/table">
            <a:tbl>
              <a:tblPr>
                <a:tableStyleId>{5C22544A-7EE6-4342-B048-85BDC9FD1C3A}</a:tableStyleId>
              </a:tblPr>
              <a:tblGrid>
                <a:gridCol w="2328617">
                  <a:extLst>
                    <a:ext uri="{9D8B030D-6E8A-4147-A177-3AD203B41FA5}">
                      <a16:colId xmlns:a16="http://schemas.microsoft.com/office/drawing/2014/main" val="890831531"/>
                    </a:ext>
                  </a:extLst>
                </a:gridCol>
                <a:gridCol w="2138879">
                  <a:extLst>
                    <a:ext uri="{9D8B030D-6E8A-4147-A177-3AD203B41FA5}">
                      <a16:colId xmlns:a16="http://schemas.microsoft.com/office/drawing/2014/main" val="1164353513"/>
                    </a:ext>
                  </a:extLst>
                </a:gridCol>
              </a:tblGrid>
              <a:tr h="305424">
                <a:tc>
                  <a:txBody>
                    <a:bodyPr/>
                    <a:lstStyle/>
                    <a:p>
                      <a:pPr algn="l" fontAlgn="b"/>
                      <a:r>
                        <a:rPr lang="en-US" sz="1100" b="1" u="none" strike="noStrike" dirty="0">
                          <a:effectLst/>
                        </a:rPr>
                        <a:t>Mean</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1.094917788</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2441503"/>
                  </a:ext>
                </a:extLst>
              </a:tr>
              <a:tr h="305424">
                <a:tc>
                  <a:txBody>
                    <a:bodyPr/>
                    <a:lstStyle/>
                    <a:p>
                      <a:pPr algn="l" fontAlgn="b"/>
                      <a:r>
                        <a:rPr lang="en-US" sz="1100" b="1" u="none" strike="noStrike">
                          <a:effectLst/>
                        </a:rPr>
                        <a:t>Standard Error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0.032956155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3478544"/>
                  </a:ext>
                </a:extLst>
              </a:tr>
              <a:tr h="305424">
                <a:tc>
                  <a:txBody>
                    <a:bodyPr/>
                    <a:lstStyle/>
                    <a:p>
                      <a:pPr algn="l" fontAlgn="b"/>
                      <a:r>
                        <a:rPr lang="en-US" sz="1100" b="1" u="none" strike="noStrike">
                          <a:effectLst/>
                        </a:rPr>
                        <a:t>Median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0938561"/>
                  </a:ext>
                </a:extLst>
              </a:tr>
              <a:tr h="305424">
                <a:tc>
                  <a:txBody>
                    <a:bodyPr/>
                    <a:lstStyle/>
                    <a:p>
                      <a:pPr algn="l" fontAlgn="b"/>
                      <a:r>
                        <a:rPr lang="en-US" sz="1100" b="1" u="none" strike="noStrike" dirty="0">
                          <a:effectLst/>
                        </a:rPr>
                        <a:t>Mode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7445167"/>
                  </a:ext>
                </a:extLst>
              </a:tr>
              <a:tr h="305424">
                <a:tc>
                  <a:txBody>
                    <a:bodyPr/>
                    <a:lstStyle/>
                    <a:p>
                      <a:pPr algn="l" fontAlgn="b"/>
                      <a:r>
                        <a:rPr lang="en-US" sz="1100" b="1" u="none" strike="noStrike">
                          <a:effectLst/>
                        </a:rPr>
                        <a:t>Standard Deviation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1.20549274</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9810753"/>
                  </a:ext>
                </a:extLst>
              </a:tr>
              <a:tr h="305424">
                <a:tc>
                  <a:txBody>
                    <a:bodyPr/>
                    <a:lstStyle/>
                    <a:p>
                      <a:pPr algn="l" fontAlgn="b"/>
                      <a:r>
                        <a:rPr lang="en-US" sz="1100" b="1" u="none" strike="noStrike">
                          <a:effectLst/>
                        </a:rPr>
                        <a:t>Sample Variance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1.453212746</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1286118"/>
                  </a:ext>
                </a:extLst>
              </a:tr>
              <a:tr h="305424">
                <a:tc>
                  <a:txBody>
                    <a:bodyPr/>
                    <a:lstStyle/>
                    <a:p>
                      <a:pPr algn="l" fontAlgn="b"/>
                      <a:r>
                        <a:rPr lang="en-US" sz="1100" b="1" u="none" strike="noStrike">
                          <a:effectLst/>
                        </a:rPr>
                        <a:t>Kurtosis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0.202454147</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8305898"/>
                  </a:ext>
                </a:extLst>
              </a:tr>
              <a:tr h="305424">
                <a:tc>
                  <a:txBody>
                    <a:bodyPr/>
                    <a:lstStyle/>
                    <a:p>
                      <a:pPr algn="l" fontAlgn="b"/>
                      <a:r>
                        <a:rPr lang="en-US" sz="1100" b="1" u="none" strike="noStrike" dirty="0">
                          <a:effectLst/>
                        </a:rPr>
                        <a:t>Skewness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0.93838044</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3369199"/>
                  </a:ext>
                </a:extLst>
              </a:tr>
              <a:tr h="305424">
                <a:tc>
                  <a:txBody>
                    <a:bodyPr/>
                    <a:lstStyle/>
                    <a:p>
                      <a:pPr algn="l" fontAlgn="b"/>
                      <a:r>
                        <a:rPr lang="en-US" sz="1100" b="1" u="none" strike="noStrike">
                          <a:effectLst/>
                        </a:rPr>
                        <a:t>Range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7945178"/>
                  </a:ext>
                </a:extLst>
              </a:tr>
              <a:tr h="305424">
                <a:tc>
                  <a:txBody>
                    <a:bodyPr/>
                    <a:lstStyle/>
                    <a:p>
                      <a:pPr algn="l" fontAlgn="b"/>
                      <a:r>
                        <a:rPr lang="en-US" sz="1100" b="1" u="none" strike="noStrike">
                          <a:effectLst/>
                        </a:rPr>
                        <a:t>Minimum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0</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6477199"/>
                  </a:ext>
                </a:extLst>
              </a:tr>
              <a:tr h="305424">
                <a:tc>
                  <a:txBody>
                    <a:bodyPr/>
                    <a:lstStyle/>
                    <a:p>
                      <a:pPr algn="l" fontAlgn="b"/>
                      <a:r>
                        <a:rPr lang="en-US" sz="1100" b="1" u="none" strike="noStrike">
                          <a:effectLst/>
                        </a:rPr>
                        <a:t>Maximum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6128208"/>
                  </a:ext>
                </a:extLst>
              </a:tr>
              <a:tr h="305424">
                <a:tc>
                  <a:txBody>
                    <a:bodyPr/>
                    <a:lstStyle/>
                    <a:p>
                      <a:pPr algn="l" fontAlgn="b"/>
                      <a:r>
                        <a:rPr lang="en-US" sz="1100" b="1" u="none" strike="noStrike">
                          <a:effectLst/>
                        </a:rPr>
                        <a:t>Sum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1465</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6698555"/>
                  </a:ext>
                </a:extLst>
              </a:tr>
              <a:tr h="320695">
                <a:tc>
                  <a:txBody>
                    <a:bodyPr/>
                    <a:lstStyle/>
                    <a:p>
                      <a:pPr algn="l" fontAlgn="b"/>
                      <a:r>
                        <a:rPr lang="en-US" sz="1100" b="1" u="none" strike="noStrike">
                          <a:effectLst/>
                        </a:rPr>
                        <a:t>Count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1338</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3721068"/>
                  </a:ext>
                </a:extLst>
              </a:tr>
            </a:tbl>
          </a:graphicData>
        </a:graphic>
      </p:graphicFrame>
    </p:spTree>
    <p:extLst>
      <p:ext uri="{BB962C8B-B14F-4D97-AF65-F5344CB8AC3E}">
        <p14:creationId xmlns:p14="http://schemas.microsoft.com/office/powerpoint/2010/main" val="210507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586" y="596537"/>
            <a:ext cx="8596668" cy="1320800"/>
          </a:xfrm>
        </p:spPr>
        <p:txBody>
          <a:bodyPr/>
          <a:lstStyle/>
          <a:p>
            <a:pPr algn="ctr"/>
            <a:r>
              <a:rPr lang="en-US" b="1" dirty="0"/>
              <a:t>SUMMARY STATITICS OF </a:t>
            </a:r>
            <a:r>
              <a:rPr lang="en-US" b="1" dirty="0" smtClean="0"/>
              <a:t>CHARGES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4158092"/>
              </p:ext>
            </p:extLst>
          </p:nvPr>
        </p:nvGraphicFramePr>
        <p:xfrm>
          <a:off x="1763486" y="1593669"/>
          <a:ext cx="6296297" cy="4715695"/>
        </p:xfrm>
        <a:graphic>
          <a:graphicData uri="http://schemas.openxmlformats.org/drawingml/2006/table">
            <a:tbl>
              <a:tblPr>
                <a:tableStyleId>{5C22544A-7EE6-4342-B048-85BDC9FD1C3A}</a:tableStyleId>
              </a:tblPr>
              <a:tblGrid>
                <a:gridCol w="3455284">
                  <a:extLst>
                    <a:ext uri="{9D8B030D-6E8A-4147-A177-3AD203B41FA5}">
                      <a16:colId xmlns:a16="http://schemas.microsoft.com/office/drawing/2014/main" val="528990609"/>
                    </a:ext>
                  </a:extLst>
                </a:gridCol>
                <a:gridCol w="2841013">
                  <a:extLst>
                    <a:ext uri="{9D8B030D-6E8A-4147-A177-3AD203B41FA5}">
                      <a16:colId xmlns:a16="http://schemas.microsoft.com/office/drawing/2014/main" val="825060386"/>
                    </a:ext>
                  </a:extLst>
                </a:gridCol>
              </a:tblGrid>
              <a:tr h="340238">
                <a:tc>
                  <a:txBody>
                    <a:bodyPr/>
                    <a:lstStyle/>
                    <a:p>
                      <a:pPr algn="l" fontAlgn="b"/>
                      <a:r>
                        <a:rPr lang="en-US" sz="1100" b="1" u="none" strike="noStrike">
                          <a:effectLst/>
                        </a:rPr>
                        <a:t>Mean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13270.42227</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948624"/>
                  </a:ext>
                </a:extLst>
              </a:tr>
              <a:tr h="340238">
                <a:tc>
                  <a:txBody>
                    <a:bodyPr/>
                    <a:lstStyle/>
                    <a:p>
                      <a:pPr algn="l" fontAlgn="b"/>
                      <a:r>
                        <a:rPr lang="en-US" sz="1100" b="1" u="none" strike="noStrike">
                          <a:effectLst/>
                        </a:rPr>
                        <a:t>Standard Error</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331.0674543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8729023"/>
                  </a:ext>
                </a:extLst>
              </a:tr>
              <a:tr h="340238">
                <a:tc>
                  <a:txBody>
                    <a:bodyPr/>
                    <a:lstStyle/>
                    <a:p>
                      <a:pPr algn="l" fontAlgn="b"/>
                      <a:r>
                        <a:rPr lang="en-US" sz="1100" b="1" u="none" strike="noStrike">
                          <a:effectLst/>
                        </a:rPr>
                        <a:t>Median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9382.033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5358287"/>
                  </a:ext>
                </a:extLst>
              </a:tr>
              <a:tr h="340238">
                <a:tc>
                  <a:txBody>
                    <a:bodyPr/>
                    <a:lstStyle/>
                    <a:p>
                      <a:pPr algn="l" fontAlgn="b"/>
                      <a:r>
                        <a:rPr lang="en-US" sz="1100" b="1" u="none" strike="noStrike" dirty="0">
                          <a:effectLst/>
                        </a:rPr>
                        <a:t>Mode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1639.5631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4940212"/>
                  </a:ext>
                </a:extLst>
              </a:tr>
              <a:tr h="615829">
                <a:tc>
                  <a:txBody>
                    <a:bodyPr/>
                    <a:lstStyle/>
                    <a:p>
                      <a:pPr algn="l" fontAlgn="b"/>
                      <a:r>
                        <a:rPr lang="en-US" sz="1100" b="1" u="none" strike="noStrike">
                          <a:effectLst/>
                        </a:rPr>
                        <a:t>Standard Deviation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12110.01124</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5315551"/>
                  </a:ext>
                </a:extLst>
              </a:tr>
              <a:tr h="340238">
                <a:tc>
                  <a:txBody>
                    <a:bodyPr/>
                    <a:lstStyle/>
                    <a:p>
                      <a:pPr algn="l" fontAlgn="b"/>
                      <a:r>
                        <a:rPr lang="en-US" sz="1100" b="1" u="none" strike="noStrike" dirty="0">
                          <a:effectLst/>
                        </a:rPr>
                        <a:t>Sample Variance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146652372.2</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2917774"/>
                  </a:ext>
                </a:extLst>
              </a:tr>
              <a:tr h="340238">
                <a:tc>
                  <a:txBody>
                    <a:bodyPr/>
                    <a:lstStyle/>
                    <a:p>
                      <a:pPr algn="l" fontAlgn="b"/>
                      <a:r>
                        <a:rPr lang="en-US" sz="1100" b="1" u="none" strike="noStrike">
                          <a:effectLst/>
                        </a:rPr>
                        <a:t>Kurtosis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1.606298653</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2799320"/>
                  </a:ext>
                </a:extLst>
              </a:tr>
              <a:tr h="340238">
                <a:tc>
                  <a:txBody>
                    <a:bodyPr/>
                    <a:lstStyle/>
                    <a:p>
                      <a:pPr algn="l" fontAlgn="b"/>
                      <a:r>
                        <a:rPr lang="en-US" sz="1100" b="1" u="none" strike="noStrike">
                          <a:effectLst/>
                        </a:rPr>
                        <a:t>Skewness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1.515879658</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7104674"/>
                  </a:ext>
                </a:extLst>
              </a:tr>
              <a:tr h="340238">
                <a:tc>
                  <a:txBody>
                    <a:bodyPr/>
                    <a:lstStyle/>
                    <a:p>
                      <a:pPr algn="l" fontAlgn="b"/>
                      <a:r>
                        <a:rPr lang="en-US" sz="1100" b="1" u="none" strike="noStrike">
                          <a:effectLst/>
                        </a:rPr>
                        <a:t>Range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62648.55411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7247368"/>
                  </a:ext>
                </a:extLst>
              </a:tr>
              <a:tr h="340238">
                <a:tc>
                  <a:txBody>
                    <a:bodyPr/>
                    <a:lstStyle/>
                    <a:p>
                      <a:pPr algn="l" fontAlgn="b"/>
                      <a:r>
                        <a:rPr lang="en-US" sz="1100" b="1" u="none" strike="noStrike">
                          <a:effectLst/>
                        </a:rPr>
                        <a:t>Minimum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1121.8739</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7003045"/>
                  </a:ext>
                </a:extLst>
              </a:tr>
              <a:tr h="340238">
                <a:tc>
                  <a:txBody>
                    <a:bodyPr/>
                    <a:lstStyle/>
                    <a:p>
                      <a:pPr algn="l" fontAlgn="b"/>
                      <a:r>
                        <a:rPr lang="en-US" sz="1100" b="1" u="none" strike="noStrike">
                          <a:effectLst/>
                        </a:rPr>
                        <a:t>Maximum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63770.42801</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91438443"/>
                  </a:ext>
                </a:extLst>
              </a:tr>
              <a:tr h="340238">
                <a:tc>
                  <a:txBody>
                    <a:bodyPr/>
                    <a:lstStyle/>
                    <a:p>
                      <a:pPr algn="l" fontAlgn="b"/>
                      <a:r>
                        <a:rPr lang="en-US" sz="1100" b="1" u="none" strike="noStrike">
                          <a:effectLst/>
                        </a:rPr>
                        <a:t>Sum</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a:effectLst/>
                        </a:rPr>
                        <a:t>17755824.99</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5197558"/>
                  </a:ext>
                </a:extLst>
              </a:tr>
              <a:tr h="357248">
                <a:tc>
                  <a:txBody>
                    <a:bodyPr/>
                    <a:lstStyle/>
                    <a:p>
                      <a:pPr algn="l" fontAlgn="b"/>
                      <a:r>
                        <a:rPr lang="en-US" sz="1100" b="1" u="none" strike="noStrike">
                          <a:effectLst/>
                        </a:rPr>
                        <a:t>Count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1338</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6539240"/>
                  </a:ext>
                </a:extLst>
              </a:tr>
            </a:tbl>
          </a:graphicData>
        </a:graphic>
      </p:graphicFrame>
    </p:spTree>
    <p:extLst>
      <p:ext uri="{BB962C8B-B14F-4D97-AF65-F5344CB8AC3E}">
        <p14:creationId xmlns:p14="http://schemas.microsoft.com/office/powerpoint/2010/main" val="11065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1520" y="496389"/>
            <a:ext cx="8621485" cy="6247864"/>
          </a:xfrm>
          <a:prstGeom prst="rect">
            <a:avLst/>
          </a:prstGeom>
          <a:noFill/>
        </p:spPr>
        <p:txBody>
          <a:bodyPr wrap="square" rtlCol="0">
            <a:spAutoFit/>
          </a:bodyPr>
          <a:lstStyle/>
          <a:p>
            <a:r>
              <a:rPr lang="en-US" sz="1600" dirty="0" smtClean="0">
                <a:highlight>
                  <a:srgbClr val="FFFF00"/>
                </a:highlight>
              </a:rPr>
              <a:t>AGE:</a:t>
            </a:r>
            <a:r>
              <a:rPr lang="en-US" sz="1600" dirty="0" smtClean="0"/>
              <a:t>														</a:t>
            </a:r>
          </a:p>
          <a:p>
            <a:r>
              <a:rPr lang="en-US" sz="1600" b="1" dirty="0" smtClean="0"/>
              <a:t>SKEWNESS IS POSITIVE  SO THE TAIL BEND TOWARDS RIGHTSIDE  SO IT MEAN THAT LOW NUMBER OF DATA IS SPREAD OVER THE RIGHT SIDE . KURTOSIS IS NEGATIVE INDICATE SPREAD OF DATA IS  FLAT AND HAS THIN TALES MINIMUM AGE IS 18 AND MAXIMUM AGE IS 64	</a:t>
            </a:r>
            <a:r>
              <a:rPr lang="en-US" sz="1600" dirty="0" smtClean="0"/>
              <a:t>							</a:t>
            </a:r>
          </a:p>
          <a:p>
            <a:r>
              <a:rPr lang="en-US" sz="1600" dirty="0" smtClean="0">
                <a:highlight>
                  <a:srgbClr val="FFFF00"/>
                </a:highlight>
              </a:rPr>
              <a:t>BMI:</a:t>
            </a:r>
          </a:p>
          <a:p>
            <a:r>
              <a:rPr lang="en-US" sz="1600" dirty="0" smtClean="0"/>
              <a:t>												</a:t>
            </a:r>
          </a:p>
          <a:p>
            <a:r>
              <a:rPr lang="en-US" sz="1600" b="1" dirty="0" smtClean="0"/>
              <a:t>SKEWNESS IS POSITIVE THE TAIL OF SPREAD OF DATA CURVE IS LONGER ON THE RIGHT SIDE. KURTOSIS IS NEGATIVE INDICATE THAT DISTRIBUTION IS FLAT AND HAS THIN TAILS MAXIMUM BMI IS 53 AND MINIMUM BMI IS 15</a:t>
            </a:r>
          </a:p>
          <a:p>
            <a:endParaRPr lang="en-US" sz="1600" b="1" dirty="0" smtClean="0"/>
          </a:p>
          <a:p>
            <a:r>
              <a:rPr lang="en-US" sz="1600" dirty="0" smtClean="0">
                <a:highlight>
                  <a:srgbClr val="FFFF00"/>
                </a:highlight>
              </a:rPr>
              <a:t>CHARGE:</a:t>
            </a:r>
            <a:r>
              <a:rPr lang="en-US" sz="1600" dirty="0" smtClean="0"/>
              <a:t>	</a:t>
            </a:r>
          </a:p>
          <a:p>
            <a:r>
              <a:rPr lang="en-US" sz="1600" dirty="0" smtClean="0"/>
              <a:t>											</a:t>
            </a:r>
          </a:p>
          <a:p>
            <a:r>
              <a:rPr lang="en-US" sz="1600" b="1" dirty="0" smtClean="0"/>
              <a:t>SKEWNESS IS POSITIVE INDICATE THAT TAIL OF SPREAD OF DATA IS MORE  ON THE RIGHT SIDE.			</a:t>
            </a:r>
          </a:p>
          <a:p>
            <a:r>
              <a:rPr lang="en-US" sz="1600" b="1" dirty="0" smtClean="0"/>
              <a:t>KURTOSIS IS POSITIVE INDICATES THAT DISTRIBUTION IS PEAKED AND POSSES THICK TAILS. MAXIMUM CHARGE IS 63770 AND MINIMUM CHARGE IS 1121														</a:t>
            </a:r>
          </a:p>
          <a:p>
            <a:r>
              <a:rPr lang="en-US" sz="1600" dirty="0" smtClean="0">
                <a:highlight>
                  <a:srgbClr val="FFFF00"/>
                </a:highlight>
              </a:rPr>
              <a:t>CHILDREN:</a:t>
            </a:r>
          </a:p>
          <a:p>
            <a:r>
              <a:rPr lang="en-US" sz="1600" dirty="0" smtClean="0"/>
              <a:t>										</a:t>
            </a:r>
          </a:p>
          <a:p>
            <a:r>
              <a:rPr lang="en-US" sz="1600" b="1" dirty="0" smtClean="0"/>
              <a:t>SKEWNESS IS POSITIVE SHOWS THAT MORE NUMBER OF DATA IS CLUSTERED AND SPREAD IN THE RIGHT SIDE. KURTOSIS IS POSITIVE INDICATES THAT SPREAD OF DATA IS IN PEAK AND HAS THICK TAILS. MAXIMUM CHARGE IS 5 AND MINIMUM CHARGE IS 0	</a:t>
            </a:r>
            <a:r>
              <a:rPr lang="en-US" sz="1600" dirty="0" smtClean="0"/>
              <a:t>													</a:t>
            </a:r>
          </a:p>
          <a:p>
            <a:endParaRPr lang="en-US" sz="1600" dirty="0"/>
          </a:p>
        </p:txBody>
      </p:sp>
    </p:spTree>
    <p:extLst>
      <p:ext uri="{BB962C8B-B14F-4D97-AF65-F5344CB8AC3E}">
        <p14:creationId xmlns:p14="http://schemas.microsoft.com/office/powerpoint/2010/main" val="297474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2.Identify </a:t>
            </a:r>
            <a:r>
              <a:rPr lang="en-US" b="1" dirty="0"/>
              <a:t>the categorical and continuous variables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8833075"/>
              </p:ext>
            </p:extLst>
          </p:nvPr>
        </p:nvGraphicFramePr>
        <p:xfrm>
          <a:off x="2442754" y="1930398"/>
          <a:ext cx="4924697" cy="4169956"/>
        </p:xfrm>
        <a:graphic>
          <a:graphicData uri="http://schemas.openxmlformats.org/drawingml/2006/table">
            <a:tbl>
              <a:tblPr>
                <a:tableStyleId>{5C22544A-7EE6-4342-B048-85BDC9FD1C3A}</a:tableStyleId>
              </a:tblPr>
              <a:tblGrid>
                <a:gridCol w="2047013">
                  <a:extLst>
                    <a:ext uri="{9D8B030D-6E8A-4147-A177-3AD203B41FA5}">
                      <a16:colId xmlns:a16="http://schemas.microsoft.com/office/drawing/2014/main" val="1927146291"/>
                    </a:ext>
                  </a:extLst>
                </a:gridCol>
                <a:gridCol w="2877684">
                  <a:extLst>
                    <a:ext uri="{9D8B030D-6E8A-4147-A177-3AD203B41FA5}">
                      <a16:colId xmlns:a16="http://schemas.microsoft.com/office/drawing/2014/main" val="1957839514"/>
                    </a:ext>
                  </a:extLst>
                </a:gridCol>
              </a:tblGrid>
              <a:tr h="1042489">
                <a:tc>
                  <a:txBody>
                    <a:bodyPr/>
                    <a:lstStyle/>
                    <a:p>
                      <a:pPr algn="l" fontAlgn="b"/>
                      <a:r>
                        <a:rPr lang="en-US" sz="1100" b="1" u="none" strike="noStrike">
                          <a:effectLst/>
                        </a:rPr>
                        <a:t>Continous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Catogorical</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6499454"/>
                  </a:ext>
                </a:extLst>
              </a:tr>
              <a:tr h="1042489">
                <a:tc>
                  <a:txBody>
                    <a:bodyPr/>
                    <a:lstStyle/>
                    <a:p>
                      <a:pPr algn="l" fontAlgn="b"/>
                      <a:r>
                        <a:rPr lang="en-US" sz="1100" b="1" u="none" strike="noStrike">
                          <a:effectLst/>
                        </a:rPr>
                        <a:t>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sex</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6817751"/>
                  </a:ext>
                </a:extLst>
              </a:tr>
              <a:tr h="1042489">
                <a:tc>
                  <a:txBody>
                    <a:bodyPr/>
                    <a:lstStyle/>
                    <a:p>
                      <a:pPr algn="l" fontAlgn="b"/>
                      <a:r>
                        <a:rPr lang="en-US" sz="1100" b="1" u="none" strike="noStrike" dirty="0">
                          <a:effectLst/>
                        </a:rPr>
                        <a:t>BMI</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region</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418277"/>
                  </a:ext>
                </a:extLst>
              </a:tr>
              <a:tr h="1042489">
                <a:tc>
                  <a:txBody>
                    <a:bodyPr/>
                    <a:lstStyle/>
                    <a:p>
                      <a:pPr algn="l" fontAlgn="b"/>
                      <a:r>
                        <a:rPr lang="en-US" sz="1100" b="1" u="none" strike="noStrike">
                          <a:effectLst/>
                        </a:rPr>
                        <a:t>Charges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smtClean="0">
                          <a:effectLst/>
                        </a:rPr>
                        <a:t>Smoker</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7620365"/>
                  </a:ext>
                </a:extLst>
              </a:tr>
            </a:tbl>
          </a:graphicData>
        </a:graphic>
      </p:graphicFrame>
    </p:spTree>
    <p:extLst>
      <p:ext uri="{BB962C8B-B14F-4D97-AF65-F5344CB8AC3E}">
        <p14:creationId xmlns:p14="http://schemas.microsoft.com/office/powerpoint/2010/main" val="39441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863" y="531223"/>
            <a:ext cx="8596668" cy="1320800"/>
          </a:xfrm>
        </p:spPr>
        <p:txBody>
          <a:bodyPr>
            <a:normAutofit fontScale="90000"/>
          </a:bodyPr>
          <a:lstStyle/>
          <a:p>
            <a:r>
              <a:rPr lang="en-US" dirty="0" smtClean="0"/>
              <a:t>3.Make </a:t>
            </a:r>
            <a:r>
              <a:rPr lang="en-US" dirty="0"/>
              <a:t>Histograms and box plots for continuous variables, do a correlation analysis. 1.Histogram and box plot of age</a:t>
            </a:r>
            <a:br>
              <a:rPr lang="en-US" dirty="0"/>
            </a:br>
            <a:endParaRPr lang="en-US" dirty="0"/>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extLst>
                  <p:ext uri="{D42A27DB-BD31-4B8C-83A1-F6EECF244321}">
                    <p14:modId xmlns:p14="http://schemas.microsoft.com/office/powerpoint/2010/main" val="3393626838"/>
                  </p:ext>
                </p:extLst>
              </p:nvPr>
            </p:nvGraphicFramePr>
            <p:xfrm>
              <a:off x="677863" y="2160588"/>
              <a:ext cx="8204880" cy="4057331"/>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677863" y="2160588"/>
                <a:ext cx="8204880" cy="4057331"/>
              </a:xfrm>
              <a:prstGeom prst="rect">
                <a:avLst/>
              </a:prstGeom>
            </p:spPr>
          </p:pic>
        </mc:Fallback>
      </mc:AlternateContent>
    </p:spTree>
    <p:extLst>
      <p:ext uri="{BB962C8B-B14F-4D97-AF65-F5344CB8AC3E}">
        <p14:creationId xmlns:p14="http://schemas.microsoft.com/office/powerpoint/2010/main" val="262587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Box plot</a:t>
            </a:r>
            <a:endParaRPr lang="en-US" b="1" dirty="0"/>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extLst>
                  <p:ext uri="{D42A27DB-BD31-4B8C-83A1-F6EECF244321}">
                    <p14:modId xmlns:p14="http://schemas.microsoft.com/office/powerpoint/2010/main" val="3431052180"/>
                  </p:ext>
                </p:extLst>
              </p:nvPr>
            </p:nvGraphicFramePr>
            <p:xfrm>
              <a:off x="677863" y="2160588"/>
              <a:ext cx="8596312" cy="3881437"/>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677863" y="2160588"/>
                <a:ext cx="8596312" cy="3881437"/>
              </a:xfrm>
              <a:prstGeom prst="rect">
                <a:avLst/>
              </a:prstGeom>
            </p:spPr>
          </p:pic>
        </mc:Fallback>
      </mc:AlternateContent>
    </p:spTree>
    <p:extLst>
      <p:ext uri="{BB962C8B-B14F-4D97-AF65-F5344CB8AC3E}">
        <p14:creationId xmlns:p14="http://schemas.microsoft.com/office/powerpoint/2010/main" val="2080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2.HISTOGRAM AND BOX PLOT OF BMI</a:t>
            </a:r>
            <a:endParaRPr lang="en-US" b="1" dirty="0"/>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nvPr>
            </p:nvGraphicFramePr>
            <p:xfrm>
              <a:off x="677863" y="2160588"/>
              <a:ext cx="8596312" cy="3881437"/>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677863" y="2160588"/>
                <a:ext cx="8596312" cy="3881437"/>
              </a:xfrm>
              <a:prstGeom prst="rect">
                <a:avLst/>
              </a:prstGeom>
            </p:spPr>
          </p:pic>
        </mc:Fallback>
      </mc:AlternateContent>
    </p:spTree>
    <p:extLst>
      <p:ext uri="{BB962C8B-B14F-4D97-AF65-F5344CB8AC3E}">
        <p14:creationId xmlns:p14="http://schemas.microsoft.com/office/powerpoint/2010/main" val="12144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BOX PLOT</a:t>
            </a:r>
            <a:endParaRPr lang="en-US" b="1" dirty="0"/>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extLst>
                  <p:ext uri="{D42A27DB-BD31-4B8C-83A1-F6EECF244321}">
                    <p14:modId xmlns:p14="http://schemas.microsoft.com/office/powerpoint/2010/main" val="1167787033"/>
                  </p:ext>
                </p:extLst>
              </p:nvPr>
            </p:nvGraphicFramePr>
            <p:xfrm>
              <a:off x="1291817" y="1651137"/>
              <a:ext cx="8596312" cy="3881437"/>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1291817" y="1651137"/>
                <a:ext cx="8596312" cy="3881437"/>
              </a:xfrm>
              <a:prstGeom prst="rect">
                <a:avLst/>
              </a:prstGeom>
            </p:spPr>
          </p:pic>
        </mc:Fallback>
      </mc:AlternateContent>
    </p:spTree>
    <p:extLst>
      <p:ext uri="{BB962C8B-B14F-4D97-AF65-F5344CB8AC3E}">
        <p14:creationId xmlns:p14="http://schemas.microsoft.com/office/powerpoint/2010/main" val="104922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3.HISTOGRAM </a:t>
            </a:r>
            <a:r>
              <a:rPr lang="en-US" b="1" dirty="0"/>
              <a:t>AND BOX PLOT OF </a:t>
            </a:r>
            <a:r>
              <a:rPr lang="en-US" b="1" dirty="0" smtClean="0"/>
              <a:t>CHARGES</a:t>
            </a:r>
            <a:endParaRPr lang="en-US" b="1" dirty="0"/>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nvPr>
            </p:nvGraphicFramePr>
            <p:xfrm>
              <a:off x="677863" y="2160588"/>
              <a:ext cx="8596312" cy="3881437"/>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677863" y="2160588"/>
                <a:ext cx="8596312" cy="3881437"/>
              </a:xfrm>
              <a:prstGeom prst="rect">
                <a:avLst/>
              </a:prstGeom>
            </p:spPr>
          </p:pic>
        </mc:Fallback>
      </mc:AlternateContent>
    </p:spTree>
    <p:extLst>
      <p:ext uri="{BB962C8B-B14F-4D97-AF65-F5344CB8AC3E}">
        <p14:creationId xmlns:p14="http://schemas.microsoft.com/office/powerpoint/2010/main" val="19823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4583" y="953589"/>
            <a:ext cx="10267406" cy="5078313"/>
          </a:xfrm>
          <a:prstGeom prst="rect">
            <a:avLst/>
          </a:prstGeom>
          <a:noFill/>
        </p:spPr>
        <p:txBody>
          <a:bodyPr wrap="square" rtlCol="0">
            <a:spAutoFit/>
          </a:bodyPr>
          <a:lstStyle/>
          <a:p>
            <a:pPr algn="ctr"/>
            <a:r>
              <a:rPr lang="en-US" b="1" dirty="0" smtClean="0"/>
              <a:t>Star format </a:t>
            </a:r>
          </a:p>
          <a:p>
            <a:r>
              <a:rPr lang="en-US" b="1" dirty="0" smtClean="0">
                <a:solidFill>
                  <a:srgbClr val="FF0000"/>
                </a:solidFill>
              </a:rPr>
              <a:t>SITUATION</a:t>
            </a:r>
            <a:r>
              <a:rPr lang="en-US" b="1" dirty="0" smtClean="0"/>
              <a:t> : TO PRIDICT THE FUTURE BY DOING DATA ANALYSIS AND TO TAKE BUSINESS DECISIONS.</a:t>
            </a:r>
          </a:p>
          <a:p>
            <a:r>
              <a:rPr lang="en-US" b="1" dirty="0" smtClean="0"/>
              <a:t>AN INSURANCE FIRM WANTS TO INCREASE PROFIT BY SELLING MORE PREMIMUMS AND REDUCE CUSTOMER CLAIMS.</a:t>
            </a:r>
          </a:p>
          <a:p>
            <a:endParaRPr lang="en-US" b="1" dirty="0" smtClean="0"/>
          </a:p>
          <a:p>
            <a:r>
              <a:rPr lang="en-US" b="1" dirty="0" smtClean="0">
                <a:solidFill>
                  <a:srgbClr val="FF0000"/>
                </a:solidFill>
              </a:rPr>
              <a:t>TASK</a:t>
            </a:r>
            <a:r>
              <a:rPr lang="en-US" b="1" dirty="0" smtClean="0"/>
              <a:t>: HERE WE SHOULD UNDERSTAND THE KEY CUSTOMER ATTRIBUTES OR FEATURES TO DETERMINE THE POTENTIAL CUSTOMERS WHO WILL BUY  MORE PREMIUMS AND CLAIM LESS.</a:t>
            </a:r>
          </a:p>
          <a:p>
            <a:endParaRPr lang="en-US" b="1" dirty="0" smtClean="0">
              <a:solidFill>
                <a:srgbClr val="FF0000"/>
              </a:solidFill>
            </a:endParaRPr>
          </a:p>
          <a:p>
            <a:r>
              <a:rPr lang="en-US" b="1" dirty="0" smtClean="0">
                <a:solidFill>
                  <a:srgbClr val="FF0000"/>
                </a:solidFill>
              </a:rPr>
              <a:t>ACTION</a:t>
            </a:r>
            <a:r>
              <a:rPr lang="en-US" b="1" dirty="0" smtClean="0"/>
              <a:t>: WE HAVE INFORMATION ABOUT KEY CUSTOMER FEATURES SUCH AS </a:t>
            </a:r>
            <a:r>
              <a:rPr lang="en-US" b="1" smtClean="0"/>
              <a:t>AGE SEX, </a:t>
            </a:r>
            <a:r>
              <a:rPr lang="en-US" b="1" dirty="0" smtClean="0"/>
              <a:t>BMI ETC.ALSO WE HAVE INSURANCE AMOUNT CLAIMED BY THE CUSTOMERS.</a:t>
            </a:r>
          </a:p>
          <a:p>
            <a:endParaRPr lang="en-US" b="1" dirty="0" smtClean="0"/>
          </a:p>
          <a:p>
            <a:r>
              <a:rPr lang="en-US" b="1" dirty="0" smtClean="0">
                <a:solidFill>
                  <a:srgbClr val="FF0000"/>
                </a:solidFill>
              </a:rPr>
              <a:t>RESULTS</a:t>
            </a:r>
            <a:r>
              <a:rPr lang="en-US" b="1" dirty="0" smtClean="0"/>
              <a:t>:WE HAVE ANALYZED THAT SMOKER ,AGE,BMI,CHILDREN ARE THE SIGNIFICANT VARIBLES TO PREFORM A PERFECT REGRESSION MODEL,SO OTHER VARIBLES LIKE SEX,CHARGES ETC ARE THE INSIGFICANT VARIBLES,HAVE P VALUE GREATER THAN 0.05.</a:t>
            </a:r>
          </a:p>
          <a:p>
            <a:r>
              <a:rPr lang="en-US" b="1" dirty="0" smtClean="0"/>
              <a:t>SO WHAT I CAN CONCLUDE IS THE CHARGES OF THE INSURANCE WILL BE VARIED ACCORDINGLY TO THE VARIBLES LIKE SMOKER,AGE,BMI,CHILDREN.</a:t>
            </a:r>
          </a:p>
          <a:p>
            <a:endParaRPr lang="en-US" b="1" dirty="0"/>
          </a:p>
        </p:txBody>
      </p:sp>
    </p:spTree>
    <p:extLst>
      <p:ext uri="{BB962C8B-B14F-4D97-AF65-F5344CB8AC3E}">
        <p14:creationId xmlns:p14="http://schemas.microsoft.com/office/powerpoint/2010/main" val="428374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BOX PLOT</a:t>
            </a:r>
          </a:p>
        </p:txBody>
      </p:sp>
      <mc:AlternateContent xmlns:mc="http://schemas.openxmlformats.org/markup-compatibility/2006" xmlns:cx="http://schemas.microsoft.com/office/drawing/2014/chartex">
        <mc:Choice Requires="cx">
          <p:graphicFrame>
            <p:nvGraphicFramePr>
              <p:cNvPr id="4" name="Content Placeholder 3"/>
              <p:cNvGraphicFramePr>
                <a:graphicFrameLocks noGrp="1"/>
              </p:cNvGraphicFramePr>
              <p:nvPr>
                <p:ph idx="1"/>
                <p:extLst>
                  <p:ext uri="{D42A27DB-BD31-4B8C-83A1-F6EECF244321}">
                    <p14:modId xmlns:p14="http://schemas.microsoft.com/office/powerpoint/2010/main" val="332543056"/>
                  </p:ext>
                </p:extLst>
              </p:nvPr>
            </p:nvGraphicFramePr>
            <p:xfrm>
              <a:off x="677690" y="1794828"/>
              <a:ext cx="8596312" cy="3881437"/>
            </p:xfrm>
            <a:graphic>
              <a:graphicData uri="http://schemas.microsoft.com/office/drawing/2014/chartex">
                <c:chart xmlns:c="http://schemas.openxmlformats.org/drawingml/2006/chart" xmlns:r="http://schemas.openxmlformats.org/officeDocument/2006/relationships" r:id="rId2"/>
              </a:graphicData>
            </a:graphic>
          </p:graphicFrame>
        </mc:Choice>
        <mc:Fallback xmlns="">
          <p:pic>
            <p:nvPicPr>
              <p:cNvPr id="4" name="Content Placeholder 3"/>
              <p:cNvPicPr>
                <a:picLocks noGrp="1" noRot="1" noChangeAspect="1" noMove="1" noResize="1" noEditPoints="1" noAdjustHandles="1" noChangeArrowheads="1" noChangeShapeType="1"/>
              </p:cNvPicPr>
              <p:nvPr/>
            </p:nvPicPr>
            <p:blipFill>
              <a:blip r:embed="rId3"/>
              <a:stretch>
                <a:fillRect/>
              </a:stretch>
            </p:blipFill>
            <p:spPr>
              <a:xfrm>
                <a:off x="677690" y="1794828"/>
                <a:ext cx="8596312" cy="3881437"/>
              </a:xfrm>
              <a:prstGeom prst="rect">
                <a:avLst/>
              </a:prstGeom>
            </p:spPr>
          </p:pic>
        </mc:Fallback>
      </mc:AlternateContent>
    </p:spTree>
    <p:extLst>
      <p:ext uri="{BB962C8B-B14F-4D97-AF65-F5344CB8AC3E}">
        <p14:creationId xmlns:p14="http://schemas.microsoft.com/office/powerpoint/2010/main" val="41346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b="1" dirty="0" smtClean="0">
                <a:solidFill>
                  <a:srgbClr val="000000"/>
                </a:solidFill>
                <a:latin typeface="lato"/>
              </a:rPr>
              <a:t>4.Make </a:t>
            </a:r>
            <a:r>
              <a:rPr lang="en-US" sz="1600" b="1" dirty="0">
                <a:solidFill>
                  <a:srgbClr val="000000"/>
                </a:solidFill>
                <a:latin typeface="lato"/>
              </a:rPr>
              <a:t>relevant Pivot tables and charts for :</a:t>
            </a:r>
            <a:br>
              <a:rPr lang="en-US" sz="1600" b="1" dirty="0">
                <a:solidFill>
                  <a:srgbClr val="000000"/>
                </a:solidFill>
                <a:latin typeface="lato"/>
              </a:rPr>
            </a:br>
            <a:r>
              <a:rPr lang="en-US" sz="1600" b="1" dirty="0">
                <a:solidFill>
                  <a:srgbClr val="000000"/>
                </a:solidFill>
                <a:latin typeface="lato"/>
              </a:rPr>
              <a:t>               1) Male/Female ratio and which gender has more smokers</a:t>
            </a:r>
            <a:br>
              <a:rPr lang="en-US" sz="1600" b="1" dirty="0">
                <a:solidFill>
                  <a:srgbClr val="000000"/>
                </a:solidFill>
                <a:latin typeface="lato"/>
              </a:rPr>
            </a:br>
            <a:r>
              <a:rPr lang="en-US" sz="1600" b="1" dirty="0">
                <a:solidFill>
                  <a:srgbClr val="000000"/>
                </a:solidFill>
                <a:latin typeface="lato"/>
              </a:rPr>
              <a:t>               2) Charges vs Age</a:t>
            </a:r>
            <a:br>
              <a:rPr lang="en-US" sz="1600" b="1" dirty="0">
                <a:solidFill>
                  <a:srgbClr val="000000"/>
                </a:solidFill>
                <a:latin typeface="lato"/>
              </a:rPr>
            </a:br>
            <a:r>
              <a:rPr lang="en-US" sz="1600" b="1" dirty="0">
                <a:solidFill>
                  <a:srgbClr val="000000"/>
                </a:solidFill>
                <a:latin typeface="lato"/>
              </a:rPr>
              <a:t>               3) Charges vs BMI</a:t>
            </a:r>
            <a:br>
              <a:rPr lang="en-US" sz="1600" b="1" dirty="0">
                <a:solidFill>
                  <a:srgbClr val="000000"/>
                </a:solidFill>
                <a:latin typeface="lato"/>
              </a:rPr>
            </a:br>
            <a:r>
              <a:rPr lang="en-US" sz="1600" b="1" dirty="0">
                <a:solidFill>
                  <a:srgbClr val="000000"/>
                </a:solidFill>
                <a:latin typeface="lato"/>
              </a:rPr>
              <a:t>               4) Charges for Smokers vs Non-smokers</a:t>
            </a:r>
            <a:br>
              <a:rPr lang="en-US" sz="1600" b="1" dirty="0">
                <a:solidFill>
                  <a:srgbClr val="000000"/>
                </a:solidFill>
                <a:latin typeface="lato"/>
              </a:rPr>
            </a:br>
            <a:endParaRPr lang="en-US" sz="1600" b="1" dirty="0"/>
          </a:p>
        </p:txBody>
      </p:sp>
      <p:graphicFrame>
        <p:nvGraphicFramePr>
          <p:cNvPr id="5" name="Chart 4"/>
          <p:cNvGraphicFramePr>
            <a:graphicFrameLocks/>
          </p:cNvGraphicFramePr>
          <p:nvPr>
            <p:extLst>
              <p:ext uri="{D42A27DB-BD31-4B8C-83A1-F6EECF244321}">
                <p14:modId xmlns:p14="http://schemas.microsoft.com/office/powerpoint/2010/main" val="3003473542"/>
              </p:ext>
            </p:extLst>
          </p:nvPr>
        </p:nvGraphicFramePr>
        <p:xfrm>
          <a:off x="5508172" y="2049168"/>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70620019"/>
              </p:ext>
            </p:extLst>
          </p:nvPr>
        </p:nvGraphicFramePr>
        <p:xfrm>
          <a:off x="1763485" y="5461476"/>
          <a:ext cx="5040983" cy="571500"/>
        </p:xfrm>
        <a:graphic>
          <a:graphicData uri="http://schemas.openxmlformats.org/drawingml/2006/table">
            <a:tbl>
              <a:tblPr>
                <a:tableStyleId>{5C22544A-7EE6-4342-B048-85BDC9FD1C3A}</a:tableStyleId>
              </a:tblPr>
              <a:tblGrid>
                <a:gridCol w="1680327">
                  <a:extLst>
                    <a:ext uri="{9D8B030D-6E8A-4147-A177-3AD203B41FA5}">
                      <a16:colId xmlns:a16="http://schemas.microsoft.com/office/drawing/2014/main" val="2969681763"/>
                    </a:ext>
                  </a:extLst>
                </a:gridCol>
                <a:gridCol w="840164">
                  <a:extLst>
                    <a:ext uri="{9D8B030D-6E8A-4147-A177-3AD203B41FA5}">
                      <a16:colId xmlns:a16="http://schemas.microsoft.com/office/drawing/2014/main" val="2960384328"/>
                    </a:ext>
                  </a:extLst>
                </a:gridCol>
                <a:gridCol w="840164">
                  <a:extLst>
                    <a:ext uri="{9D8B030D-6E8A-4147-A177-3AD203B41FA5}">
                      <a16:colId xmlns:a16="http://schemas.microsoft.com/office/drawing/2014/main" val="2203736267"/>
                    </a:ext>
                  </a:extLst>
                </a:gridCol>
                <a:gridCol w="840164">
                  <a:extLst>
                    <a:ext uri="{9D8B030D-6E8A-4147-A177-3AD203B41FA5}">
                      <a16:colId xmlns:a16="http://schemas.microsoft.com/office/drawing/2014/main" val="1224813571"/>
                    </a:ext>
                  </a:extLst>
                </a:gridCol>
                <a:gridCol w="840164">
                  <a:extLst>
                    <a:ext uri="{9D8B030D-6E8A-4147-A177-3AD203B41FA5}">
                      <a16:colId xmlns:a16="http://schemas.microsoft.com/office/drawing/2014/main" val="2696509001"/>
                    </a:ext>
                  </a:extLst>
                </a:gridCol>
              </a:tblGrid>
              <a:tr h="190500">
                <a:tc>
                  <a:txBody>
                    <a:bodyPr/>
                    <a:lstStyle/>
                    <a:p>
                      <a:pPr algn="l" fontAlgn="b"/>
                      <a:r>
                        <a:rPr lang="en-US" sz="1100" b="1" u="none" strike="noStrike">
                          <a:effectLst/>
                        </a:rPr>
                        <a:t>1 st question</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3533792"/>
                  </a:ext>
                </a:extLst>
              </a:tr>
              <a:tr h="190500">
                <a:tc gridSpan="3">
                  <a:txBody>
                    <a:bodyPr/>
                    <a:lstStyle/>
                    <a:p>
                      <a:pPr algn="l" fontAlgn="b"/>
                      <a:r>
                        <a:rPr lang="en-US" sz="1100" b="1" u="none" strike="noStrike">
                          <a:effectLst/>
                        </a:rPr>
                        <a:t>1.Male Smoke more than Female</a:t>
                      </a:r>
                      <a:endParaRPr lang="en-US" sz="11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l" fontAlgn="b"/>
                      <a:r>
                        <a:rPr lang="en-US" sz="1100" b="1" u="none" strike="noStrike" dirty="0">
                          <a:effectLst/>
                        </a:rPr>
                        <a:t>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a:effectLst/>
                        </a:rPr>
                        <a:t> </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1172844"/>
                  </a:ext>
                </a:extLst>
              </a:tr>
              <a:tr h="190500">
                <a:tc gridSpan="5">
                  <a:txBody>
                    <a:bodyPr/>
                    <a:lstStyle/>
                    <a:p>
                      <a:pPr algn="l" fontAlgn="b"/>
                      <a:r>
                        <a:rPr lang="en-US" sz="1100" b="1" u="none" strike="noStrike" dirty="0">
                          <a:effectLst/>
                        </a:rPr>
                        <a:t>2.In Total of 1338 1068 is not smoking  and 274 is smoking</a:t>
                      </a:r>
                      <a:endParaRPr lang="en-US" sz="11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47367408"/>
                  </a:ext>
                </a:extLst>
              </a:tr>
            </a:tbl>
          </a:graphicData>
        </a:graphic>
      </p:graphicFrame>
      <p:graphicFrame>
        <p:nvGraphicFramePr>
          <p:cNvPr id="9" name="Content Placeholder 8"/>
          <p:cNvGraphicFramePr>
            <a:graphicFrameLocks noGrp="1"/>
          </p:cNvGraphicFramePr>
          <p:nvPr>
            <p:ph idx="1"/>
            <p:extLst>
              <p:ext uri="{D42A27DB-BD31-4B8C-83A1-F6EECF244321}">
                <p14:modId xmlns:p14="http://schemas.microsoft.com/office/powerpoint/2010/main" val="3000922066"/>
              </p:ext>
            </p:extLst>
          </p:nvPr>
        </p:nvGraphicFramePr>
        <p:xfrm>
          <a:off x="1397702" y="2299063"/>
          <a:ext cx="3605372" cy="2493305"/>
        </p:xfrm>
        <a:graphic>
          <a:graphicData uri="http://schemas.openxmlformats.org/drawingml/2006/table">
            <a:tbl>
              <a:tblPr>
                <a:tableStyleId>{69C7853C-536D-4A76-A0AE-DD22124D55A5}</a:tableStyleId>
              </a:tblPr>
              <a:tblGrid>
                <a:gridCol w="1163249">
                  <a:extLst>
                    <a:ext uri="{9D8B030D-6E8A-4147-A177-3AD203B41FA5}">
                      <a16:colId xmlns:a16="http://schemas.microsoft.com/office/drawing/2014/main" val="3901675525"/>
                    </a:ext>
                  </a:extLst>
                </a:gridCol>
                <a:gridCol w="1205295">
                  <a:extLst>
                    <a:ext uri="{9D8B030D-6E8A-4147-A177-3AD203B41FA5}">
                      <a16:colId xmlns:a16="http://schemas.microsoft.com/office/drawing/2014/main" val="149023056"/>
                    </a:ext>
                  </a:extLst>
                </a:gridCol>
                <a:gridCol w="406436">
                  <a:extLst>
                    <a:ext uri="{9D8B030D-6E8A-4147-A177-3AD203B41FA5}">
                      <a16:colId xmlns:a16="http://schemas.microsoft.com/office/drawing/2014/main" val="518700171"/>
                    </a:ext>
                  </a:extLst>
                </a:gridCol>
                <a:gridCol w="830392">
                  <a:extLst>
                    <a:ext uri="{9D8B030D-6E8A-4147-A177-3AD203B41FA5}">
                      <a16:colId xmlns:a16="http://schemas.microsoft.com/office/drawing/2014/main" val="3050899210"/>
                    </a:ext>
                  </a:extLst>
                </a:gridCol>
              </a:tblGrid>
              <a:tr h="498661">
                <a:tc>
                  <a:txBody>
                    <a:bodyPr/>
                    <a:lstStyle/>
                    <a:p>
                      <a:pPr algn="l" fontAlgn="b"/>
                      <a:r>
                        <a:rPr lang="en-US" sz="1100" b="1" u="none" strike="noStrike" dirty="0" smtClean="0">
                          <a:effectLst/>
                        </a:rPr>
                        <a:t>COUNT OF SMOKER</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smtClean="0">
                          <a:effectLst/>
                        </a:rPr>
                        <a:t>COLUMN LABELS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7370499"/>
                  </a:ext>
                </a:extLst>
              </a:tr>
              <a:tr h="498661">
                <a:tc>
                  <a:txBody>
                    <a:bodyPr/>
                    <a:lstStyle/>
                    <a:p>
                      <a:pPr algn="l" fontAlgn="b"/>
                      <a:r>
                        <a:rPr lang="en-US" sz="1100" b="1" u="none" strike="noStrike" dirty="0" smtClean="0">
                          <a:effectLst/>
                        </a:rPr>
                        <a:t>ROW LABELS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smtClean="0">
                          <a:effectLst/>
                        </a:rPr>
                        <a:t>FEMALE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smtClean="0">
                          <a:effectLst/>
                        </a:rPr>
                        <a:t>MALE</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smtClean="0">
                          <a:effectLst/>
                        </a:rPr>
                        <a:t>GRAND TOTAL</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4561451"/>
                  </a:ext>
                </a:extLst>
              </a:tr>
              <a:tr h="498661">
                <a:tc>
                  <a:txBody>
                    <a:bodyPr/>
                    <a:lstStyle/>
                    <a:p>
                      <a:pPr algn="l" fontAlgn="b"/>
                      <a:r>
                        <a:rPr lang="en-US" sz="1100" b="1" u="none" strike="noStrike" dirty="0" smtClean="0">
                          <a:effectLst/>
                        </a:rPr>
                        <a:t>NO</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547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517</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1064</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725083"/>
                  </a:ext>
                </a:extLst>
              </a:tr>
              <a:tr h="498661">
                <a:tc>
                  <a:txBody>
                    <a:bodyPr/>
                    <a:lstStyle/>
                    <a:p>
                      <a:pPr algn="l" fontAlgn="b"/>
                      <a:r>
                        <a:rPr lang="en-US" sz="1100" b="1" u="none" strike="noStrike" dirty="0" smtClean="0">
                          <a:effectLst/>
                        </a:rPr>
                        <a:t>YES</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115</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159</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274</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2642937"/>
                  </a:ext>
                </a:extLst>
              </a:tr>
              <a:tr h="498661">
                <a:tc>
                  <a:txBody>
                    <a:bodyPr/>
                    <a:lstStyle/>
                    <a:p>
                      <a:pPr algn="l" fontAlgn="b"/>
                      <a:r>
                        <a:rPr lang="en-US" sz="1100" b="1" u="none" strike="noStrike" dirty="0" smtClean="0">
                          <a:effectLst/>
                        </a:rPr>
                        <a:t>GRAND TOTAL</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662</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676</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1338</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6330871"/>
                  </a:ext>
                </a:extLst>
              </a:tr>
            </a:tbl>
          </a:graphicData>
        </a:graphic>
      </p:graphicFrame>
    </p:spTree>
    <p:extLst>
      <p:ext uri="{BB962C8B-B14F-4D97-AF65-F5344CB8AC3E}">
        <p14:creationId xmlns:p14="http://schemas.microsoft.com/office/powerpoint/2010/main" val="184752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797778183"/>
              </p:ext>
            </p:extLst>
          </p:nvPr>
        </p:nvGraphicFramePr>
        <p:xfrm>
          <a:off x="465909" y="437605"/>
          <a:ext cx="54864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391564299"/>
              </p:ext>
            </p:extLst>
          </p:nvPr>
        </p:nvGraphicFramePr>
        <p:xfrm>
          <a:off x="6399030" y="568234"/>
          <a:ext cx="5324475" cy="3257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4250285818"/>
              </p:ext>
            </p:extLst>
          </p:nvPr>
        </p:nvGraphicFramePr>
        <p:xfrm>
          <a:off x="348343" y="3592286"/>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1894114" y="0"/>
            <a:ext cx="6635932" cy="369332"/>
          </a:xfrm>
          <a:prstGeom prst="rect">
            <a:avLst/>
          </a:prstGeom>
          <a:noFill/>
        </p:spPr>
        <p:txBody>
          <a:bodyPr wrap="square" rtlCol="0">
            <a:spAutoFit/>
          </a:bodyPr>
          <a:lstStyle/>
          <a:p>
            <a:pPr algn="ctr"/>
            <a:r>
              <a:rPr lang="en-US" b="1" dirty="0" smtClean="0"/>
              <a:t>4 </a:t>
            </a:r>
            <a:r>
              <a:rPr lang="en-US" b="1" dirty="0" err="1" smtClean="0"/>
              <a:t>th</a:t>
            </a:r>
            <a:r>
              <a:rPr lang="en-US" b="1" dirty="0" smtClean="0"/>
              <a:t> question  2,3,4 graph representation</a:t>
            </a:r>
            <a:endParaRPr lang="en-US" b="1" dirty="0"/>
          </a:p>
        </p:txBody>
      </p:sp>
    </p:spTree>
    <p:extLst>
      <p:ext uri="{BB962C8B-B14F-4D97-AF65-F5344CB8AC3E}">
        <p14:creationId xmlns:p14="http://schemas.microsoft.com/office/powerpoint/2010/main" val="201423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2229" y="574766"/>
            <a:ext cx="7746274" cy="923330"/>
          </a:xfrm>
          <a:prstGeom prst="rect">
            <a:avLst/>
          </a:prstGeom>
          <a:noFill/>
        </p:spPr>
        <p:txBody>
          <a:bodyPr wrap="square" rtlCol="0">
            <a:spAutoFit/>
          </a:bodyPr>
          <a:lstStyle/>
          <a:p>
            <a:pPr algn="ctr"/>
            <a:r>
              <a:rPr lang="en-US" b="1" dirty="0"/>
              <a:t> </a:t>
            </a:r>
            <a:r>
              <a:rPr lang="en-US" b="1" dirty="0" smtClean="0"/>
              <a:t>5.Region-wise </a:t>
            </a:r>
            <a:r>
              <a:rPr lang="en-US" b="1" dirty="0"/>
              <a:t>Smokers vs non-smokers analysis with one or more pivot table and </a:t>
            </a:r>
            <a:r>
              <a:rPr lang="en-US" b="1" dirty="0" smtClean="0"/>
              <a:t>charts</a:t>
            </a:r>
          </a:p>
          <a:p>
            <a:pPr algn="ctr"/>
            <a:r>
              <a:rPr lang="en-US" b="1" dirty="0" smtClean="0"/>
              <a:t>For non Smokers</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466164567"/>
              </p:ext>
            </p:extLst>
          </p:nvPr>
        </p:nvGraphicFramePr>
        <p:xfrm>
          <a:off x="1123928" y="1632861"/>
          <a:ext cx="2533672" cy="3814352"/>
        </p:xfrm>
        <a:graphic>
          <a:graphicData uri="http://schemas.openxmlformats.org/drawingml/2006/table">
            <a:tbl>
              <a:tblPr>
                <a:tableStyleId>{69C7853C-536D-4A76-A0AE-DD22124D55A5}</a:tableStyleId>
              </a:tblPr>
              <a:tblGrid>
                <a:gridCol w="1150154">
                  <a:extLst>
                    <a:ext uri="{9D8B030D-6E8A-4147-A177-3AD203B41FA5}">
                      <a16:colId xmlns:a16="http://schemas.microsoft.com/office/drawing/2014/main" val="3144143779"/>
                    </a:ext>
                  </a:extLst>
                </a:gridCol>
                <a:gridCol w="1383518">
                  <a:extLst>
                    <a:ext uri="{9D8B030D-6E8A-4147-A177-3AD203B41FA5}">
                      <a16:colId xmlns:a16="http://schemas.microsoft.com/office/drawing/2014/main" val="2661127919"/>
                    </a:ext>
                  </a:extLst>
                </a:gridCol>
              </a:tblGrid>
              <a:tr h="476794">
                <a:tc>
                  <a:txBody>
                    <a:bodyPr/>
                    <a:lstStyle/>
                    <a:p>
                      <a:pPr algn="l" fontAlgn="b"/>
                      <a:r>
                        <a:rPr lang="en-US" sz="1100" u="none" strike="noStrike">
                          <a:effectLst/>
                        </a:rPr>
                        <a:t>smoker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1087240"/>
                  </a:ext>
                </a:extLst>
              </a:tr>
              <a:tr h="476794">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530885"/>
                  </a:ext>
                </a:extLst>
              </a:tr>
              <a:tr h="476794">
                <a:tc>
                  <a:txBody>
                    <a:bodyPr/>
                    <a:lstStyle/>
                    <a:p>
                      <a:pPr algn="l" fontAlgn="b"/>
                      <a:r>
                        <a:rPr lang="en-US" sz="1100" u="none" strike="noStrike">
                          <a:effectLst/>
                        </a:rPr>
                        <a:t>Row Labels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 of smoker</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5882855"/>
                  </a:ext>
                </a:extLst>
              </a:tr>
              <a:tr h="476794">
                <a:tc>
                  <a:txBody>
                    <a:bodyPr/>
                    <a:lstStyle/>
                    <a:p>
                      <a:pPr algn="l" fontAlgn="b"/>
                      <a:r>
                        <a:rPr lang="en-US" sz="1100" u="none" strike="noStrike">
                          <a:effectLst/>
                        </a:rPr>
                        <a:t>northeast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0197067"/>
                  </a:ext>
                </a:extLst>
              </a:tr>
              <a:tr h="476794">
                <a:tc>
                  <a:txBody>
                    <a:bodyPr/>
                    <a:lstStyle/>
                    <a:p>
                      <a:pPr algn="l" fontAlgn="b"/>
                      <a:r>
                        <a:rPr lang="en-US" sz="1100" u="none" strike="noStrike" dirty="0">
                          <a:effectLst/>
                        </a:rPr>
                        <a:t>northwest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8710595"/>
                  </a:ext>
                </a:extLst>
              </a:tr>
              <a:tr h="476794">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7564132"/>
                  </a:ext>
                </a:extLst>
              </a:tr>
              <a:tr h="476794">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9938777"/>
                  </a:ext>
                </a:extLst>
              </a:tr>
              <a:tr h="476794">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1064</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0916263"/>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2905639209"/>
              </p:ext>
            </p:extLst>
          </p:nvPr>
        </p:nvGraphicFramePr>
        <p:xfrm>
          <a:off x="4789715" y="1743891"/>
          <a:ext cx="6235336" cy="414745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175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60400309"/>
              </p:ext>
            </p:extLst>
          </p:nvPr>
        </p:nvGraphicFramePr>
        <p:xfrm>
          <a:off x="1032488" y="2168435"/>
          <a:ext cx="2690426" cy="4310744"/>
        </p:xfrm>
        <a:graphic>
          <a:graphicData uri="http://schemas.openxmlformats.org/drawingml/2006/table">
            <a:tbl>
              <a:tblPr>
                <a:tableStyleId>{69C7853C-536D-4A76-A0AE-DD22124D55A5}</a:tableStyleId>
              </a:tblPr>
              <a:tblGrid>
                <a:gridCol w="1221312">
                  <a:extLst>
                    <a:ext uri="{9D8B030D-6E8A-4147-A177-3AD203B41FA5}">
                      <a16:colId xmlns:a16="http://schemas.microsoft.com/office/drawing/2014/main" val="3328195125"/>
                    </a:ext>
                  </a:extLst>
                </a:gridCol>
                <a:gridCol w="1469114">
                  <a:extLst>
                    <a:ext uri="{9D8B030D-6E8A-4147-A177-3AD203B41FA5}">
                      <a16:colId xmlns:a16="http://schemas.microsoft.com/office/drawing/2014/main" val="463692367"/>
                    </a:ext>
                  </a:extLst>
                </a:gridCol>
              </a:tblGrid>
              <a:tr h="538843">
                <a:tc>
                  <a:txBody>
                    <a:bodyPr/>
                    <a:lstStyle/>
                    <a:p>
                      <a:pPr algn="l" fontAlgn="b"/>
                      <a:r>
                        <a:rPr lang="en-US" sz="1100" u="none" strike="noStrike">
                          <a:effectLst/>
                        </a:rPr>
                        <a:t>smoker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8195223"/>
                  </a:ext>
                </a:extLst>
              </a:tr>
              <a:tr h="538843">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7841208"/>
                  </a:ext>
                </a:extLst>
              </a:tr>
              <a:tr h="538843">
                <a:tc>
                  <a:txBody>
                    <a:bodyPr/>
                    <a:lstStyle/>
                    <a:p>
                      <a:pPr algn="l" fontAlgn="b"/>
                      <a:r>
                        <a:rPr lang="en-US" sz="1100" u="none" strike="noStrike">
                          <a:effectLst/>
                        </a:rPr>
                        <a:t>Row Labels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Count of smoker</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71958113"/>
                  </a:ext>
                </a:extLst>
              </a:tr>
              <a:tr h="538843">
                <a:tc>
                  <a:txBody>
                    <a:bodyPr/>
                    <a:lstStyle/>
                    <a:p>
                      <a:pPr algn="l" fontAlgn="b"/>
                      <a:r>
                        <a:rPr lang="en-US" sz="1100" u="none" strike="noStrike" dirty="0">
                          <a:effectLst/>
                        </a:rPr>
                        <a:t>northeast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67</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4212093"/>
                  </a:ext>
                </a:extLst>
              </a:tr>
              <a:tr h="538843">
                <a:tc>
                  <a:txBody>
                    <a:bodyPr/>
                    <a:lstStyle/>
                    <a:p>
                      <a:pPr algn="l" fontAlgn="b"/>
                      <a:r>
                        <a:rPr lang="en-US" sz="1100" u="none" strike="noStrike">
                          <a:effectLst/>
                        </a:rPr>
                        <a:t>northwest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43175527"/>
                  </a:ext>
                </a:extLst>
              </a:tr>
              <a:tr h="538843">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8324594"/>
                  </a:ext>
                </a:extLst>
              </a:tr>
              <a:tr h="538843">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58810260"/>
                  </a:ext>
                </a:extLst>
              </a:tr>
              <a:tr h="538843">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274</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5487851"/>
                  </a:ext>
                </a:extLst>
              </a:tr>
            </a:tbl>
          </a:graphicData>
        </a:graphic>
      </p:graphicFrame>
      <p:graphicFrame>
        <p:nvGraphicFramePr>
          <p:cNvPr id="3" name="Chart 2"/>
          <p:cNvGraphicFramePr>
            <a:graphicFrameLocks/>
          </p:cNvGraphicFramePr>
          <p:nvPr>
            <p:extLst>
              <p:ext uri="{D42A27DB-BD31-4B8C-83A1-F6EECF244321}">
                <p14:modId xmlns:p14="http://schemas.microsoft.com/office/powerpoint/2010/main" val="3588502609"/>
              </p:ext>
            </p:extLst>
          </p:nvPr>
        </p:nvGraphicFramePr>
        <p:xfrm>
          <a:off x="4297680" y="2168435"/>
          <a:ext cx="5586548" cy="431074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410789" y="404949"/>
            <a:ext cx="7524205" cy="369332"/>
          </a:xfrm>
          <a:prstGeom prst="rect">
            <a:avLst/>
          </a:prstGeom>
          <a:noFill/>
        </p:spPr>
        <p:txBody>
          <a:bodyPr wrap="square" rtlCol="0">
            <a:spAutoFit/>
          </a:bodyPr>
          <a:lstStyle/>
          <a:p>
            <a:pPr algn="ctr"/>
            <a:r>
              <a:rPr lang="en-US" b="1" dirty="0" smtClean="0"/>
              <a:t>For smokers</a:t>
            </a:r>
            <a:endParaRPr lang="en-US" b="1" dirty="0"/>
          </a:p>
        </p:txBody>
      </p:sp>
    </p:spTree>
    <p:extLst>
      <p:ext uri="{BB962C8B-B14F-4D97-AF65-F5344CB8AC3E}">
        <p14:creationId xmlns:p14="http://schemas.microsoft.com/office/powerpoint/2010/main" val="385025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4743" y="457200"/>
            <a:ext cx="7223760" cy="923330"/>
          </a:xfrm>
          <a:prstGeom prst="rect">
            <a:avLst/>
          </a:prstGeom>
          <a:noFill/>
        </p:spPr>
        <p:txBody>
          <a:bodyPr wrap="square" rtlCol="0">
            <a:spAutoFit/>
          </a:bodyPr>
          <a:lstStyle/>
          <a:p>
            <a:r>
              <a:rPr lang="en-US" dirty="0"/>
              <a:t> </a:t>
            </a:r>
            <a:r>
              <a:rPr lang="en-US" dirty="0" smtClean="0"/>
              <a:t>6.Region-wise </a:t>
            </a:r>
            <a:r>
              <a:rPr lang="en-US" dirty="0"/>
              <a:t>charges for smokers vs </a:t>
            </a:r>
            <a:r>
              <a:rPr lang="en-US" dirty="0" smtClean="0"/>
              <a:t>non-smokers</a:t>
            </a:r>
          </a:p>
          <a:p>
            <a:endParaRPr lang="en-US" dirty="0" smtClean="0"/>
          </a:p>
          <a:p>
            <a:pPr algn="ctr"/>
            <a:r>
              <a:rPr lang="en-US" b="1" dirty="0" smtClean="0"/>
              <a:t>NON SMOKERS</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433748928"/>
              </p:ext>
            </p:extLst>
          </p:nvPr>
        </p:nvGraphicFramePr>
        <p:xfrm>
          <a:off x="907143" y="2255089"/>
          <a:ext cx="2235200" cy="2549266"/>
        </p:xfrm>
        <a:graphic>
          <a:graphicData uri="http://schemas.openxmlformats.org/drawingml/2006/table">
            <a:tbl>
              <a:tblPr>
                <a:tableStyleId>{69C7853C-536D-4A76-A0AE-DD22124D55A5}</a:tableStyleId>
              </a:tblPr>
              <a:tblGrid>
                <a:gridCol w="875057">
                  <a:extLst>
                    <a:ext uri="{9D8B030D-6E8A-4147-A177-3AD203B41FA5}">
                      <a16:colId xmlns:a16="http://schemas.microsoft.com/office/drawing/2014/main" val="484167196"/>
                    </a:ext>
                  </a:extLst>
                </a:gridCol>
                <a:gridCol w="1360143">
                  <a:extLst>
                    <a:ext uri="{9D8B030D-6E8A-4147-A177-3AD203B41FA5}">
                      <a16:colId xmlns:a16="http://schemas.microsoft.com/office/drawing/2014/main" val="4289836768"/>
                    </a:ext>
                  </a:extLst>
                </a:gridCol>
              </a:tblGrid>
              <a:tr h="314923">
                <a:tc>
                  <a:txBody>
                    <a:bodyPr/>
                    <a:lstStyle/>
                    <a:p>
                      <a:pPr algn="l" fontAlgn="b"/>
                      <a:r>
                        <a:rPr lang="en-US" sz="1100" u="none" strike="noStrike">
                          <a:effectLst/>
                        </a:rPr>
                        <a:t>smoker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2317519"/>
                  </a:ext>
                </a:extLst>
              </a:tr>
              <a:tr h="314923">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0626936"/>
                  </a:ext>
                </a:extLst>
              </a:tr>
              <a:tr h="314923">
                <a:tc>
                  <a:txBody>
                    <a:bodyPr/>
                    <a:lstStyle/>
                    <a:p>
                      <a:pPr algn="l" fontAlgn="b"/>
                      <a:r>
                        <a:rPr lang="en-US" sz="1100" u="none" strike="noStrike">
                          <a:effectLst/>
                        </a:rPr>
                        <a:t>Row Labels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Average of charges($)</a:t>
                      </a:r>
                      <a:endParaRPr lang="en-US" sz="11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2983861"/>
                  </a:ext>
                </a:extLst>
              </a:tr>
              <a:tr h="314923">
                <a:tc>
                  <a:txBody>
                    <a:bodyPr/>
                    <a:lstStyle/>
                    <a:p>
                      <a:pPr algn="l" fontAlgn="b"/>
                      <a:r>
                        <a:rPr lang="en-US" sz="1100" u="none" strike="noStrike" dirty="0">
                          <a:effectLst/>
                        </a:rPr>
                        <a:t>northeast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9165.531672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7991807"/>
                  </a:ext>
                </a:extLst>
              </a:tr>
              <a:tr h="314923">
                <a:tc>
                  <a:txBody>
                    <a:bodyPr/>
                    <a:lstStyle/>
                    <a:p>
                      <a:pPr algn="l" fontAlgn="b"/>
                      <a:r>
                        <a:rPr lang="en-US" sz="1100" u="none" strike="noStrike">
                          <a:effectLst/>
                        </a:rPr>
                        <a:t>northwest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8556.463715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65119556"/>
                  </a:ext>
                </a:extLst>
              </a:tr>
              <a:tr h="314923">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8032.216309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1938753"/>
                  </a:ext>
                </a:extLst>
              </a:tr>
              <a:tr h="314923">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8019.284513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9146360"/>
                  </a:ext>
                </a:extLst>
              </a:tr>
              <a:tr h="314923">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8434.268298</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29856839"/>
                  </a:ext>
                </a:extLst>
              </a:tr>
            </a:tbl>
          </a:graphicData>
        </a:graphic>
      </p:graphicFrame>
      <p:graphicFrame>
        <p:nvGraphicFramePr>
          <p:cNvPr id="4" name="Chart 3"/>
          <p:cNvGraphicFramePr>
            <a:graphicFrameLocks/>
          </p:cNvGraphicFramePr>
          <p:nvPr>
            <p:extLst>
              <p:ext uri="{D42A27DB-BD31-4B8C-83A1-F6EECF244321}">
                <p14:modId xmlns:p14="http://schemas.microsoft.com/office/powerpoint/2010/main" val="1325582424"/>
              </p:ext>
            </p:extLst>
          </p:nvPr>
        </p:nvGraphicFramePr>
        <p:xfrm>
          <a:off x="4306388" y="2031274"/>
          <a:ext cx="5595258"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6277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12126" y="919226"/>
            <a:ext cx="5747657" cy="594813"/>
          </a:xfrm>
          <a:prstGeom prst="rect">
            <a:avLst/>
          </a:prstGeom>
          <a:noFill/>
        </p:spPr>
        <p:txBody>
          <a:bodyPr wrap="square" rtlCol="0">
            <a:spAutoFit/>
          </a:bodyPr>
          <a:lstStyle/>
          <a:p>
            <a:pPr algn="ctr"/>
            <a:r>
              <a:rPr lang="en-US" b="1" dirty="0" smtClean="0"/>
              <a:t>SMOKERS</a:t>
            </a:r>
            <a:endParaRPr lang="en-US" b="1" dirty="0"/>
          </a:p>
        </p:txBody>
      </p:sp>
      <p:graphicFrame>
        <p:nvGraphicFramePr>
          <p:cNvPr id="4" name="Chart 3"/>
          <p:cNvGraphicFramePr>
            <a:graphicFrameLocks/>
          </p:cNvGraphicFramePr>
          <p:nvPr>
            <p:extLst>
              <p:ext uri="{D42A27DB-BD31-4B8C-83A1-F6EECF244321}">
                <p14:modId xmlns:p14="http://schemas.microsoft.com/office/powerpoint/2010/main" val="886990479"/>
              </p:ext>
            </p:extLst>
          </p:nvPr>
        </p:nvGraphicFramePr>
        <p:xfrm>
          <a:off x="4506686" y="1724295"/>
          <a:ext cx="5839097" cy="36967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18472961"/>
              </p:ext>
            </p:extLst>
          </p:nvPr>
        </p:nvGraphicFramePr>
        <p:xfrm>
          <a:off x="940526" y="1724295"/>
          <a:ext cx="3141413" cy="3487784"/>
        </p:xfrm>
        <a:graphic>
          <a:graphicData uri="http://schemas.openxmlformats.org/drawingml/2006/table">
            <a:tbl>
              <a:tblPr>
                <a:tableStyleId>{69C7853C-536D-4A76-A0AE-DD22124D55A5}</a:tableStyleId>
              </a:tblPr>
              <a:tblGrid>
                <a:gridCol w="1229830">
                  <a:extLst>
                    <a:ext uri="{9D8B030D-6E8A-4147-A177-3AD203B41FA5}">
                      <a16:colId xmlns:a16="http://schemas.microsoft.com/office/drawing/2014/main" val="480891627"/>
                    </a:ext>
                  </a:extLst>
                </a:gridCol>
                <a:gridCol w="1911583">
                  <a:extLst>
                    <a:ext uri="{9D8B030D-6E8A-4147-A177-3AD203B41FA5}">
                      <a16:colId xmlns:a16="http://schemas.microsoft.com/office/drawing/2014/main" val="2407941751"/>
                    </a:ext>
                  </a:extLst>
                </a:gridCol>
              </a:tblGrid>
              <a:tr h="435973">
                <a:tc>
                  <a:txBody>
                    <a:bodyPr/>
                    <a:lstStyle/>
                    <a:p>
                      <a:pPr algn="l" fontAlgn="b"/>
                      <a:r>
                        <a:rPr lang="en-US" sz="1100" u="none" strike="noStrike">
                          <a:effectLst/>
                        </a:rPr>
                        <a:t>smoker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4473532"/>
                  </a:ext>
                </a:extLst>
              </a:tr>
              <a:tr h="435973">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8295450"/>
                  </a:ext>
                </a:extLst>
              </a:tr>
              <a:tr h="435973">
                <a:tc>
                  <a:txBody>
                    <a:bodyPr/>
                    <a:lstStyle/>
                    <a:p>
                      <a:pPr algn="l" fontAlgn="b"/>
                      <a:r>
                        <a:rPr lang="en-US" sz="1100" u="none" strike="noStrike">
                          <a:effectLst/>
                        </a:rPr>
                        <a:t>Row Labels</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Average of charges($)</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0859659"/>
                  </a:ext>
                </a:extLst>
              </a:tr>
              <a:tr h="435973">
                <a:tc>
                  <a:txBody>
                    <a:bodyPr/>
                    <a:lstStyle/>
                    <a:p>
                      <a:pPr algn="l" fontAlgn="b"/>
                      <a:r>
                        <a:rPr lang="en-US" sz="1100" u="none" strike="noStrike">
                          <a:effectLst/>
                        </a:rPr>
                        <a:t>northeast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29673.53647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2454413"/>
                  </a:ext>
                </a:extLst>
              </a:tr>
              <a:tr h="435973">
                <a:tc>
                  <a:txBody>
                    <a:bodyPr/>
                    <a:lstStyle/>
                    <a:p>
                      <a:pPr algn="l" fontAlgn="b"/>
                      <a:r>
                        <a:rPr lang="en-US" sz="1100" u="none" strike="noStrike" dirty="0">
                          <a:effectLst/>
                        </a:rPr>
                        <a:t>northwest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30192.00318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3320380"/>
                  </a:ext>
                </a:extLst>
              </a:tr>
              <a:tr h="435973">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34844.99682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241405"/>
                  </a:ext>
                </a:extLst>
              </a:tr>
              <a:tr h="435973">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32269.06349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7713045"/>
                  </a:ext>
                </a:extLst>
              </a:tr>
              <a:tr h="435973">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32050.23183</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7483577"/>
                  </a:ext>
                </a:extLst>
              </a:tr>
            </a:tbl>
          </a:graphicData>
        </a:graphic>
      </p:graphicFrame>
    </p:spTree>
    <p:extLst>
      <p:ext uri="{BB962C8B-B14F-4D97-AF65-F5344CB8AC3E}">
        <p14:creationId xmlns:p14="http://schemas.microsoft.com/office/powerpoint/2010/main" val="100480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3669" y="640080"/>
            <a:ext cx="7236822" cy="369332"/>
          </a:xfrm>
          <a:prstGeom prst="rect">
            <a:avLst/>
          </a:prstGeom>
          <a:noFill/>
        </p:spPr>
        <p:txBody>
          <a:bodyPr wrap="square" rtlCol="0">
            <a:spAutoFit/>
          </a:bodyPr>
          <a:lstStyle/>
          <a:p>
            <a:r>
              <a:rPr lang="en-US" dirty="0" smtClean="0"/>
              <a:t>7.</a:t>
            </a:r>
            <a:r>
              <a:rPr lang="en-US" dirty="0"/>
              <a:t> Has charges got something to do with no. of </a:t>
            </a:r>
            <a:r>
              <a:rPr lang="en-US" dirty="0" err="1"/>
              <a:t>dependants</a:t>
            </a:r>
            <a:r>
              <a:rPr lang="en-US" dirty="0"/>
              <a:t> ?</a:t>
            </a:r>
          </a:p>
        </p:txBody>
      </p:sp>
      <p:graphicFrame>
        <p:nvGraphicFramePr>
          <p:cNvPr id="3" name="Chart 2"/>
          <p:cNvGraphicFramePr>
            <a:graphicFrameLocks/>
          </p:cNvGraphicFramePr>
          <p:nvPr>
            <p:extLst>
              <p:ext uri="{D42A27DB-BD31-4B8C-83A1-F6EECF244321}">
                <p14:modId xmlns:p14="http://schemas.microsoft.com/office/powerpoint/2010/main" val="1057338572"/>
              </p:ext>
            </p:extLst>
          </p:nvPr>
        </p:nvGraphicFramePr>
        <p:xfrm>
          <a:off x="2796131" y="1665242"/>
          <a:ext cx="5267325" cy="29527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2062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7726" y="692331"/>
            <a:ext cx="7903028" cy="369332"/>
          </a:xfrm>
          <a:prstGeom prst="rect">
            <a:avLst/>
          </a:prstGeom>
          <a:noFill/>
        </p:spPr>
        <p:txBody>
          <a:bodyPr wrap="square" rtlCol="0">
            <a:spAutoFit/>
          </a:bodyPr>
          <a:lstStyle/>
          <a:p>
            <a:pPr algn="ctr"/>
            <a:r>
              <a:rPr lang="en-US" b="1" dirty="0" smtClean="0"/>
              <a:t>8.Do </a:t>
            </a:r>
            <a:r>
              <a:rPr lang="en-US" b="1" dirty="0"/>
              <a:t>a similar </a:t>
            </a:r>
            <a:r>
              <a:rPr lang="en-US" b="1" dirty="0" err="1"/>
              <a:t>dependants</a:t>
            </a:r>
            <a:r>
              <a:rPr lang="en-US" b="1" dirty="0"/>
              <a:t>-charges analysis, Region-wise</a:t>
            </a:r>
          </a:p>
        </p:txBody>
      </p:sp>
      <p:graphicFrame>
        <p:nvGraphicFramePr>
          <p:cNvPr id="3" name="Chart 2"/>
          <p:cNvGraphicFramePr>
            <a:graphicFrameLocks/>
          </p:cNvGraphicFramePr>
          <p:nvPr>
            <p:extLst>
              <p:ext uri="{D42A27DB-BD31-4B8C-83A1-F6EECF244321}">
                <p14:modId xmlns:p14="http://schemas.microsoft.com/office/powerpoint/2010/main" val="3290583618"/>
              </p:ext>
            </p:extLst>
          </p:nvPr>
        </p:nvGraphicFramePr>
        <p:xfrm>
          <a:off x="5003074" y="1615985"/>
          <a:ext cx="5956662" cy="44582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87046914"/>
              </p:ext>
            </p:extLst>
          </p:nvPr>
        </p:nvGraphicFramePr>
        <p:xfrm>
          <a:off x="293672" y="1319361"/>
          <a:ext cx="4095448" cy="5120640"/>
        </p:xfrm>
        <a:graphic>
          <a:graphicData uri="http://schemas.openxmlformats.org/drawingml/2006/table">
            <a:tbl>
              <a:tblPr/>
              <a:tblGrid>
                <a:gridCol w="1103851">
                  <a:extLst>
                    <a:ext uri="{9D8B030D-6E8A-4147-A177-3AD203B41FA5}">
                      <a16:colId xmlns:a16="http://schemas.microsoft.com/office/drawing/2014/main" val="2919162498"/>
                    </a:ext>
                  </a:extLst>
                </a:gridCol>
                <a:gridCol w="1567789">
                  <a:extLst>
                    <a:ext uri="{9D8B030D-6E8A-4147-A177-3AD203B41FA5}">
                      <a16:colId xmlns:a16="http://schemas.microsoft.com/office/drawing/2014/main" val="2346582881"/>
                    </a:ext>
                  </a:extLst>
                </a:gridCol>
                <a:gridCol w="1423808">
                  <a:extLst>
                    <a:ext uri="{9D8B030D-6E8A-4147-A177-3AD203B41FA5}">
                      <a16:colId xmlns:a16="http://schemas.microsoft.com/office/drawing/2014/main" val="3633992234"/>
                    </a:ext>
                  </a:extLst>
                </a:gridCol>
              </a:tblGrid>
              <a:tr h="170688">
                <a:tc>
                  <a:txBody>
                    <a:bodyPr/>
                    <a:lstStyle/>
                    <a:p>
                      <a:pPr algn="l" fontAlgn="b"/>
                      <a:r>
                        <a:rPr lang="en-US" sz="700" b="1" i="0" u="none" strike="noStrike" dirty="0">
                          <a:solidFill>
                            <a:srgbClr val="000000"/>
                          </a:solidFill>
                          <a:effectLst/>
                          <a:latin typeface="Calibri" panose="020F0502020204030204" pitchFamily="34" charset="0"/>
                        </a:rPr>
                        <a:t>Row Labels</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l" fontAlgn="b"/>
                      <a:r>
                        <a:rPr lang="en-US" sz="700" b="1" i="0" u="none" strike="noStrike">
                          <a:solidFill>
                            <a:srgbClr val="000000"/>
                          </a:solidFill>
                          <a:effectLst/>
                          <a:latin typeface="Calibri" panose="020F0502020204030204" pitchFamily="34" charset="0"/>
                        </a:rPr>
                        <a:t>Average of children</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l" fontAlgn="b"/>
                      <a:r>
                        <a:rPr lang="en-US" sz="700" b="1" i="0" u="none" strike="noStrike">
                          <a:solidFill>
                            <a:srgbClr val="000000"/>
                          </a:solidFill>
                          <a:effectLst/>
                          <a:latin typeface="Calibri" panose="020F0502020204030204" pitchFamily="34" charset="0"/>
                        </a:rPr>
                        <a:t>Sum of charges($)</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4051398771"/>
                  </a:ext>
                </a:extLst>
              </a:tr>
              <a:tr h="170688">
                <a:tc>
                  <a:txBody>
                    <a:bodyPr/>
                    <a:lstStyle/>
                    <a:p>
                      <a:pPr algn="l" fontAlgn="b"/>
                      <a:r>
                        <a:rPr lang="en-US" sz="700" b="1" i="0" u="none" strike="noStrike">
                          <a:solidFill>
                            <a:srgbClr val="000000"/>
                          </a:solidFill>
                          <a:effectLst/>
                          <a:latin typeface="Calibri" panose="020F0502020204030204" pitchFamily="34" charset="0"/>
                        </a:rPr>
                        <a:t>northeast</a:t>
                      </a:r>
                    </a:p>
                  </a:txBody>
                  <a:tcPr marL="6469" marR="6469" marT="6469"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dirty="0">
                          <a:solidFill>
                            <a:srgbClr val="000000"/>
                          </a:solidFill>
                          <a:effectLst/>
                          <a:latin typeface="Calibri" panose="020F0502020204030204" pitchFamily="34" charset="0"/>
                        </a:rPr>
                        <a:t>1.046296296</a:t>
                      </a:r>
                    </a:p>
                  </a:txBody>
                  <a:tcPr marL="6469" marR="6469" marT="6469"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4343668.583</a:t>
                      </a:r>
                    </a:p>
                  </a:txBody>
                  <a:tcPr marL="6469" marR="6469" marT="6469"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1838443588"/>
                  </a:ext>
                </a:extLst>
              </a:tr>
              <a:tr h="170688">
                <a:tc>
                  <a:txBody>
                    <a:bodyPr/>
                    <a:lstStyle/>
                    <a:p>
                      <a:pPr algn="l" fontAlgn="b"/>
                      <a:r>
                        <a:rPr lang="en-US" sz="700" b="0" i="0" u="none" strike="noStrike">
                          <a:solidFill>
                            <a:srgbClr val="000000"/>
                          </a:solidFill>
                          <a:effectLst/>
                          <a:latin typeface="Calibri" panose="020F0502020204030204" pitchFamily="34" charset="0"/>
                        </a:rPr>
                        <a:t>0</a:t>
                      </a:r>
                    </a:p>
                  </a:txBody>
                  <a:tcPr marL="58222"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0</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1709090.011</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3425041137"/>
                  </a:ext>
                </a:extLst>
              </a:tr>
              <a:tr h="170688">
                <a:tc>
                  <a:txBody>
                    <a:bodyPr/>
                    <a:lstStyle/>
                    <a:p>
                      <a:pPr algn="l" fontAlgn="b"/>
                      <a:r>
                        <a:rPr lang="en-US" sz="700" b="0" i="0" u="none" strike="noStrike">
                          <a:solidFill>
                            <a:srgbClr val="000000"/>
                          </a:solidFill>
                          <a:effectLst/>
                          <a:latin typeface="Calibri" panose="020F0502020204030204" pitchFamily="34" charset="0"/>
                        </a:rPr>
                        <a:t>1</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1255885.893</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731841450"/>
                  </a:ext>
                </a:extLst>
              </a:tr>
              <a:tr h="170688">
                <a:tc>
                  <a:txBody>
                    <a:bodyPr/>
                    <a:lstStyle/>
                    <a:p>
                      <a:pPr algn="l" fontAlgn="b"/>
                      <a:r>
                        <a:rPr lang="en-US" sz="700" b="0" i="0" u="none" strike="noStrike">
                          <a:solidFill>
                            <a:srgbClr val="000000"/>
                          </a:solidFill>
                          <a:effectLst/>
                          <a:latin typeface="Calibri" panose="020F0502020204030204" pitchFamily="34" charset="0"/>
                        </a:rPr>
                        <a:t>2</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694372.7888</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580588333"/>
                  </a:ext>
                </a:extLst>
              </a:tr>
              <a:tr h="170688">
                <a:tc>
                  <a:txBody>
                    <a:bodyPr/>
                    <a:lstStyle/>
                    <a:p>
                      <a:pPr algn="l" fontAlgn="b"/>
                      <a:r>
                        <a:rPr lang="en-US" sz="700" b="0" i="0" u="none" strike="noStrike">
                          <a:solidFill>
                            <a:srgbClr val="000000"/>
                          </a:solidFill>
                          <a:effectLst/>
                          <a:latin typeface="Calibri" panose="020F0502020204030204" pitchFamily="34" charset="0"/>
                        </a:rPr>
                        <a:t>3</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3</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561986.6186</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684419599"/>
                  </a:ext>
                </a:extLst>
              </a:tr>
              <a:tr h="170688">
                <a:tc>
                  <a:txBody>
                    <a:bodyPr/>
                    <a:lstStyle/>
                    <a:p>
                      <a:pPr algn="l" fontAlgn="b"/>
                      <a:r>
                        <a:rPr lang="en-US" sz="700" b="0" i="0" u="none" strike="noStrike">
                          <a:solidFill>
                            <a:srgbClr val="000000"/>
                          </a:solidFill>
                          <a:effectLst/>
                          <a:latin typeface="Calibri" panose="020F0502020204030204" pitchFamily="34" charset="0"/>
                        </a:rPr>
                        <a:t>4</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4</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101396.3518</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171739574"/>
                  </a:ext>
                </a:extLst>
              </a:tr>
              <a:tr h="170688">
                <a:tc>
                  <a:txBody>
                    <a:bodyPr/>
                    <a:lstStyle/>
                    <a:p>
                      <a:pPr algn="l" fontAlgn="b"/>
                      <a:r>
                        <a:rPr lang="en-US" sz="700" b="0" i="0" u="none" strike="noStrike">
                          <a:solidFill>
                            <a:srgbClr val="000000"/>
                          </a:solidFill>
                          <a:effectLst/>
                          <a:latin typeface="Calibri" panose="020F0502020204030204" pitchFamily="34" charset="0"/>
                        </a:rPr>
                        <a:t>5</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5</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20936.92045</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197771061"/>
                  </a:ext>
                </a:extLst>
              </a:tr>
              <a:tr h="170688">
                <a:tc>
                  <a:txBody>
                    <a:bodyPr/>
                    <a:lstStyle/>
                    <a:p>
                      <a:pPr algn="l" fontAlgn="b"/>
                      <a:r>
                        <a:rPr lang="en-US" sz="700" b="1" i="0" u="none" strike="noStrike">
                          <a:solidFill>
                            <a:srgbClr val="000000"/>
                          </a:solidFill>
                          <a:effectLst/>
                          <a:latin typeface="Calibri" panose="020F0502020204030204" pitchFamily="34" charset="0"/>
                        </a:rPr>
                        <a:t>northwest</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1.147692308</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4035711.997</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2917420560"/>
                  </a:ext>
                </a:extLst>
              </a:tr>
              <a:tr h="170688">
                <a:tc>
                  <a:txBody>
                    <a:bodyPr/>
                    <a:lstStyle/>
                    <a:p>
                      <a:pPr algn="l" fontAlgn="b"/>
                      <a:r>
                        <a:rPr lang="en-US" sz="700" b="0" i="0" u="none" strike="noStrike">
                          <a:solidFill>
                            <a:srgbClr val="000000"/>
                          </a:solidFill>
                          <a:effectLst/>
                          <a:latin typeface="Calibri" panose="020F0502020204030204" pitchFamily="34" charset="0"/>
                        </a:rPr>
                        <a:t>0</a:t>
                      </a:r>
                    </a:p>
                  </a:txBody>
                  <a:tcPr marL="58222"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0</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1494816.961</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642194346"/>
                  </a:ext>
                </a:extLst>
              </a:tr>
              <a:tr h="170688">
                <a:tc>
                  <a:txBody>
                    <a:bodyPr/>
                    <a:lstStyle/>
                    <a:p>
                      <a:pPr algn="l" fontAlgn="b"/>
                      <a:r>
                        <a:rPr lang="en-US" sz="700" b="0" i="0" u="none" strike="noStrike">
                          <a:solidFill>
                            <a:srgbClr val="000000"/>
                          </a:solidFill>
                          <a:effectLst/>
                          <a:latin typeface="Calibri" panose="020F0502020204030204" pitchFamily="34" charset="0"/>
                        </a:rPr>
                        <a:t>1</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757038.9669</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1400454708"/>
                  </a:ext>
                </a:extLst>
              </a:tr>
              <a:tr h="170688">
                <a:tc>
                  <a:txBody>
                    <a:bodyPr/>
                    <a:lstStyle/>
                    <a:p>
                      <a:pPr algn="l" fontAlgn="b"/>
                      <a:r>
                        <a:rPr lang="en-US" sz="700" b="0" i="0" u="none" strike="noStrike">
                          <a:solidFill>
                            <a:srgbClr val="000000"/>
                          </a:solidFill>
                          <a:effectLst/>
                          <a:latin typeface="Calibri" panose="020F0502020204030204" pitchFamily="34" charset="0"/>
                        </a:rPr>
                        <a:t>2</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888644.7694</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1054032212"/>
                  </a:ext>
                </a:extLst>
              </a:tr>
              <a:tr h="170688">
                <a:tc>
                  <a:txBody>
                    <a:bodyPr/>
                    <a:lstStyle/>
                    <a:p>
                      <a:pPr algn="l" fontAlgn="b"/>
                      <a:r>
                        <a:rPr lang="en-US" sz="700" b="0" i="0" u="none" strike="noStrike">
                          <a:solidFill>
                            <a:srgbClr val="000000"/>
                          </a:solidFill>
                          <a:effectLst/>
                          <a:latin typeface="Calibri" panose="020F0502020204030204" pitchFamily="34" charset="0"/>
                        </a:rPr>
                        <a:t>3</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dirty="0">
                          <a:solidFill>
                            <a:srgbClr val="000000"/>
                          </a:solidFill>
                          <a:effectLst/>
                          <a:latin typeface="Calibri" panose="020F0502020204030204" pitchFamily="34" charset="0"/>
                        </a:rPr>
                        <a:t>3</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818163.3909</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250506398"/>
                  </a:ext>
                </a:extLst>
              </a:tr>
              <a:tr h="170688">
                <a:tc>
                  <a:txBody>
                    <a:bodyPr/>
                    <a:lstStyle/>
                    <a:p>
                      <a:pPr algn="l" fontAlgn="b"/>
                      <a:r>
                        <a:rPr lang="en-US" sz="700" b="0" i="0" u="none" strike="noStrike">
                          <a:solidFill>
                            <a:srgbClr val="000000"/>
                          </a:solidFill>
                          <a:effectLst/>
                          <a:latin typeface="Calibri" panose="020F0502020204030204" pitchFamily="34" charset="0"/>
                        </a:rPr>
                        <a:t>4</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4</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68082.11235</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1364652483"/>
                  </a:ext>
                </a:extLst>
              </a:tr>
              <a:tr h="170688">
                <a:tc>
                  <a:txBody>
                    <a:bodyPr/>
                    <a:lstStyle/>
                    <a:p>
                      <a:pPr algn="l" fontAlgn="b"/>
                      <a:r>
                        <a:rPr lang="en-US" sz="700" b="0" i="0" u="none" strike="noStrike">
                          <a:solidFill>
                            <a:srgbClr val="000000"/>
                          </a:solidFill>
                          <a:effectLst/>
                          <a:latin typeface="Calibri" panose="020F0502020204030204" pitchFamily="34" charset="0"/>
                        </a:rPr>
                        <a:t>5</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5</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8965.79575</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499717131"/>
                  </a:ext>
                </a:extLst>
              </a:tr>
              <a:tr h="170688">
                <a:tc>
                  <a:txBody>
                    <a:bodyPr/>
                    <a:lstStyle/>
                    <a:p>
                      <a:pPr algn="l" fontAlgn="b"/>
                      <a:r>
                        <a:rPr lang="en-US" sz="700" b="1" i="0" u="none" strike="noStrike">
                          <a:solidFill>
                            <a:srgbClr val="000000"/>
                          </a:solidFill>
                          <a:effectLst/>
                          <a:latin typeface="Calibri" panose="020F0502020204030204" pitchFamily="34" charset="0"/>
                        </a:rPr>
                        <a:t>southeast</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1.049450549</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5363689.763</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4041219672"/>
                  </a:ext>
                </a:extLst>
              </a:tr>
              <a:tr h="170688">
                <a:tc>
                  <a:txBody>
                    <a:bodyPr/>
                    <a:lstStyle/>
                    <a:p>
                      <a:pPr algn="l" fontAlgn="b"/>
                      <a:r>
                        <a:rPr lang="en-US" sz="700" b="0" i="0" u="none" strike="noStrike">
                          <a:solidFill>
                            <a:srgbClr val="000000"/>
                          </a:solidFill>
                          <a:effectLst/>
                          <a:latin typeface="Calibri" panose="020F0502020204030204" pitchFamily="34" charset="0"/>
                        </a:rPr>
                        <a:t>0</a:t>
                      </a:r>
                    </a:p>
                  </a:txBody>
                  <a:tcPr marL="58222"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0</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2246649.335</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630778083"/>
                  </a:ext>
                </a:extLst>
              </a:tr>
              <a:tr h="170688">
                <a:tc>
                  <a:txBody>
                    <a:bodyPr/>
                    <a:lstStyle/>
                    <a:p>
                      <a:pPr algn="l" fontAlgn="b"/>
                      <a:r>
                        <a:rPr lang="en-US" sz="700" b="0" i="0" u="none" strike="noStrike">
                          <a:solidFill>
                            <a:srgbClr val="000000"/>
                          </a:solidFill>
                          <a:effectLst/>
                          <a:latin typeface="Calibri" panose="020F0502020204030204" pitchFamily="34" charset="0"/>
                        </a:rPr>
                        <a:t>1</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1300268.987</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8013312"/>
                  </a:ext>
                </a:extLst>
              </a:tr>
              <a:tr h="170688">
                <a:tc>
                  <a:txBody>
                    <a:bodyPr/>
                    <a:lstStyle/>
                    <a:p>
                      <a:pPr algn="l" fontAlgn="b"/>
                      <a:r>
                        <a:rPr lang="en-US" sz="700" b="0" i="0" u="none" strike="noStrike">
                          <a:solidFill>
                            <a:srgbClr val="000000"/>
                          </a:solidFill>
                          <a:effectLst/>
                          <a:latin typeface="Calibri" panose="020F0502020204030204" pitchFamily="34" charset="0"/>
                        </a:rPr>
                        <a:t>2</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1038079.061</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450985565"/>
                  </a:ext>
                </a:extLst>
              </a:tr>
              <a:tr h="170688">
                <a:tc>
                  <a:txBody>
                    <a:bodyPr/>
                    <a:lstStyle/>
                    <a:p>
                      <a:pPr algn="l" fontAlgn="b"/>
                      <a:r>
                        <a:rPr lang="en-US" sz="700" b="0" i="0" u="none" strike="noStrike">
                          <a:solidFill>
                            <a:srgbClr val="000000"/>
                          </a:solidFill>
                          <a:effectLst/>
                          <a:latin typeface="Calibri" panose="020F0502020204030204" pitchFamily="34" charset="0"/>
                        </a:rPr>
                        <a:t>3</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3</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645744.6105</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1440052002"/>
                  </a:ext>
                </a:extLst>
              </a:tr>
              <a:tr h="170688">
                <a:tc>
                  <a:txBody>
                    <a:bodyPr/>
                    <a:lstStyle/>
                    <a:p>
                      <a:pPr algn="l" fontAlgn="b"/>
                      <a:r>
                        <a:rPr lang="en-US" sz="700" b="0" i="0" u="none" strike="noStrike">
                          <a:solidFill>
                            <a:srgbClr val="000000"/>
                          </a:solidFill>
                          <a:effectLst/>
                          <a:latin typeface="Calibri" panose="020F0502020204030204" pitchFamily="34" charset="0"/>
                        </a:rPr>
                        <a:t>4</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4</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72255.11986</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369197297"/>
                  </a:ext>
                </a:extLst>
              </a:tr>
              <a:tr h="170688">
                <a:tc>
                  <a:txBody>
                    <a:bodyPr/>
                    <a:lstStyle/>
                    <a:p>
                      <a:pPr algn="l" fontAlgn="b"/>
                      <a:r>
                        <a:rPr lang="en-US" sz="700" b="0" i="0" u="none" strike="noStrike">
                          <a:solidFill>
                            <a:srgbClr val="000000"/>
                          </a:solidFill>
                          <a:effectLst/>
                          <a:latin typeface="Calibri" panose="020F0502020204030204" pitchFamily="34" charset="0"/>
                        </a:rPr>
                        <a:t>5</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5</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60692.64925</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261385197"/>
                  </a:ext>
                </a:extLst>
              </a:tr>
              <a:tr h="170688">
                <a:tc>
                  <a:txBody>
                    <a:bodyPr/>
                    <a:lstStyle/>
                    <a:p>
                      <a:pPr algn="l" fontAlgn="b"/>
                      <a:r>
                        <a:rPr lang="en-US" sz="700" b="1" i="0" u="none" strike="noStrike">
                          <a:solidFill>
                            <a:srgbClr val="000000"/>
                          </a:solidFill>
                          <a:effectLst/>
                          <a:latin typeface="Calibri" panose="020F0502020204030204" pitchFamily="34" charset="0"/>
                        </a:rPr>
                        <a:t>southwest</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1.141538462</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4012754.648</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282181745"/>
                  </a:ext>
                </a:extLst>
              </a:tr>
              <a:tr h="170688">
                <a:tc>
                  <a:txBody>
                    <a:bodyPr/>
                    <a:lstStyle/>
                    <a:p>
                      <a:pPr algn="l" fontAlgn="b"/>
                      <a:r>
                        <a:rPr lang="en-US" sz="700" b="0" i="0" u="none" strike="noStrike">
                          <a:solidFill>
                            <a:srgbClr val="000000"/>
                          </a:solidFill>
                          <a:effectLst/>
                          <a:latin typeface="Calibri" panose="020F0502020204030204" pitchFamily="34" charset="0"/>
                        </a:rPr>
                        <a:t>0</a:t>
                      </a:r>
                    </a:p>
                  </a:txBody>
                  <a:tcPr marL="58222"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0</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1647513.688</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940403698"/>
                  </a:ext>
                </a:extLst>
              </a:tr>
              <a:tr h="170688">
                <a:tc>
                  <a:txBody>
                    <a:bodyPr/>
                    <a:lstStyle/>
                    <a:p>
                      <a:pPr algn="l" fontAlgn="b"/>
                      <a:r>
                        <a:rPr lang="en-US" sz="700" b="0" i="0" u="none" strike="noStrike">
                          <a:solidFill>
                            <a:srgbClr val="000000"/>
                          </a:solidFill>
                          <a:effectLst/>
                          <a:latin typeface="Calibri" panose="020F0502020204030204" pitchFamily="34" charset="0"/>
                        </a:rPr>
                        <a:t>1</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811705.8264</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083501682"/>
                  </a:ext>
                </a:extLst>
              </a:tr>
              <a:tr h="170688">
                <a:tc>
                  <a:txBody>
                    <a:bodyPr/>
                    <a:lstStyle/>
                    <a:p>
                      <a:pPr algn="l" fontAlgn="b"/>
                      <a:r>
                        <a:rPr lang="en-US" sz="700" b="0" i="0" u="none" strike="noStrike">
                          <a:solidFill>
                            <a:srgbClr val="000000"/>
                          </a:solidFill>
                          <a:effectLst/>
                          <a:latin typeface="Calibri" panose="020F0502020204030204" pitchFamily="34" charset="0"/>
                        </a:rPr>
                        <a:t>2</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2</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996558.6769</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423496698"/>
                  </a:ext>
                </a:extLst>
              </a:tr>
              <a:tr h="170688">
                <a:tc>
                  <a:txBody>
                    <a:bodyPr/>
                    <a:lstStyle/>
                    <a:p>
                      <a:pPr algn="l" fontAlgn="b"/>
                      <a:r>
                        <a:rPr lang="en-US" sz="700" b="0" i="0" u="none" strike="noStrike">
                          <a:solidFill>
                            <a:srgbClr val="000000"/>
                          </a:solidFill>
                          <a:effectLst/>
                          <a:latin typeface="Calibri" panose="020F0502020204030204" pitchFamily="34" charset="0"/>
                        </a:rPr>
                        <a:t>3</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3</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384890.3636</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3914165116"/>
                  </a:ext>
                </a:extLst>
              </a:tr>
              <a:tr h="170688">
                <a:tc>
                  <a:txBody>
                    <a:bodyPr/>
                    <a:lstStyle/>
                    <a:p>
                      <a:pPr algn="l" fontAlgn="b"/>
                      <a:r>
                        <a:rPr lang="en-US" sz="700" b="0" i="0" u="none" strike="noStrike">
                          <a:solidFill>
                            <a:srgbClr val="000000"/>
                          </a:solidFill>
                          <a:effectLst/>
                          <a:latin typeface="Calibri" panose="020F0502020204030204" pitchFamily="34" charset="0"/>
                        </a:rPr>
                        <a:t>4</a:t>
                      </a:r>
                    </a:p>
                  </a:txBody>
                  <a:tcPr marL="58222"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4</a:t>
                      </a:r>
                    </a:p>
                  </a:txBody>
                  <a:tcPr marL="6469" marR="6469" marT="6469" marB="0" anchor="b">
                    <a:lnL>
                      <a:noFill/>
                    </a:lnL>
                    <a:lnR>
                      <a:noFill/>
                    </a:lnR>
                    <a:lnT>
                      <a:noFill/>
                    </a:lnT>
                    <a:lnB>
                      <a:noFill/>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104532.8237</a:t>
                      </a:r>
                    </a:p>
                  </a:txBody>
                  <a:tcPr marL="6469" marR="6469" marT="6469" marB="0" anchor="b">
                    <a:lnL>
                      <a:noFill/>
                    </a:lnL>
                    <a:lnR>
                      <a:noFill/>
                    </a:lnR>
                    <a:lnT>
                      <a:noFill/>
                    </a:lnT>
                    <a:lnB>
                      <a:noFill/>
                    </a:lnB>
                    <a:solidFill>
                      <a:schemeClr val="bg1"/>
                    </a:solidFill>
                  </a:tcPr>
                </a:tc>
                <a:extLst>
                  <a:ext uri="{0D108BD9-81ED-4DB2-BD59-A6C34878D82A}">
                    <a16:rowId xmlns:a16="http://schemas.microsoft.com/office/drawing/2014/main" val="2638252583"/>
                  </a:ext>
                </a:extLst>
              </a:tr>
              <a:tr h="170688">
                <a:tc>
                  <a:txBody>
                    <a:bodyPr/>
                    <a:lstStyle/>
                    <a:p>
                      <a:pPr algn="l" fontAlgn="b"/>
                      <a:r>
                        <a:rPr lang="en-US" sz="700" b="0" i="0" u="none" strike="noStrike">
                          <a:solidFill>
                            <a:srgbClr val="000000"/>
                          </a:solidFill>
                          <a:effectLst/>
                          <a:latin typeface="Calibri" panose="020F0502020204030204" pitchFamily="34" charset="0"/>
                        </a:rPr>
                        <a:t>5</a:t>
                      </a:r>
                    </a:p>
                  </a:txBody>
                  <a:tcPr marL="58222"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5</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tc>
                  <a:txBody>
                    <a:bodyPr/>
                    <a:lstStyle/>
                    <a:p>
                      <a:pPr algn="r" fontAlgn="b"/>
                      <a:r>
                        <a:rPr lang="en-US" sz="700" b="0" i="0" u="none" strike="noStrike">
                          <a:solidFill>
                            <a:srgbClr val="000000"/>
                          </a:solidFill>
                          <a:effectLst/>
                          <a:latin typeface="Calibri" panose="020F0502020204030204" pitchFamily="34" charset="0"/>
                        </a:rPr>
                        <a:t>67553.269</a:t>
                      </a:r>
                    </a:p>
                  </a:txBody>
                  <a:tcPr marL="6469" marR="6469" marT="6469" marB="0" anchor="b">
                    <a:lnL>
                      <a:noFill/>
                    </a:lnL>
                    <a:lnR>
                      <a:noFill/>
                    </a:lnR>
                    <a:lnT>
                      <a:noFill/>
                    </a:lnT>
                    <a:lnB w="6350" cap="flat" cmpd="sng" algn="ctr">
                      <a:solidFill>
                        <a:srgbClr val="8EA9DB"/>
                      </a:solidFill>
                      <a:prstDash val="solid"/>
                      <a:round/>
                      <a:headEnd type="none" w="med" len="med"/>
                      <a:tailEnd type="none" w="med" len="med"/>
                    </a:lnB>
                    <a:solidFill>
                      <a:schemeClr val="bg1"/>
                    </a:solidFill>
                  </a:tcPr>
                </a:tc>
                <a:extLst>
                  <a:ext uri="{0D108BD9-81ED-4DB2-BD59-A6C34878D82A}">
                    <a16:rowId xmlns:a16="http://schemas.microsoft.com/office/drawing/2014/main" val="4017785007"/>
                  </a:ext>
                </a:extLst>
              </a:tr>
              <a:tr h="170688">
                <a:tc>
                  <a:txBody>
                    <a:bodyPr/>
                    <a:lstStyle/>
                    <a:p>
                      <a:pPr algn="l" fontAlgn="b"/>
                      <a:r>
                        <a:rPr lang="en-US" sz="700" b="1" i="0" u="none" strike="noStrike">
                          <a:solidFill>
                            <a:srgbClr val="000000"/>
                          </a:solidFill>
                          <a:effectLst/>
                          <a:latin typeface="Calibri" panose="020F0502020204030204" pitchFamily="34" charset="0"/>
                        </a:rPr>
                        <a:t>Grand Total</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1" i="0" u="none" strike="noStrike">
                          <a:solidFill>
                            <a:srgbClr val="000000"/>
                          </a:solidFill>
                          <a:effectLst/>
                          <a:latin typeface="Calibri" panose="020F0502020204030204" pitchFamily="34" charset="0"/>
                        </a:rPr>
                        <a:t>1.094917788</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tc>
                  <a:txBody>
                    <a:bodyPr/>
                    <a:lstStyle/>
                    <a:p>
                      <a:pPr algn="r" fontAlgn="b"/>
                      <a:r>
                        <a:rPr lang="en-US" sz="700" b="1" i="0" u="none" strike="noStrike" dirty="0">
                          <a:solidFill>
                            <a:srgbClr val="000000"/>
                          </a:solidFill>
                          <a:effectLst/>
                          <a:latin typeface="Calibri" panose="020F0502020204030204" pitchFamily="34" charset="0"/>
                        </a:rPr>
                        <a:t>17755824.99</a:t>
                      </a:r>
                    </a:p>
                  </a:txBody>
                  <a:tcPr marL="6469" marR="6469" marT="6469" marB="0" anchor="b">
                    <a:lnL>
                      <a:noFill/>
                    </a:lnL>
                    <a:lnR>
                      <a:noFill/>
                    </a:lnR>
                    <a:lnT w="6350" cap="flat" cmpd="sng" algn="ctr">
                      <a:solidFill>
                        <a:srgbClr val="8EA9DB"/>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0419561"/>
                  </a:ext>
                </a:extLst>
              </a:tr>
            </a:tbl>
          </a:graphicData>
        </a:graphic>
      </p:graphicFrame>
    </p:spTree>
    <p:extLst>
      <p:ext uri="{BB962C8B-B14F-4D97-AF65-F5344CB8AC3E}">
        <p14:creationId xmlns:p14="http://schemas.microsoft.com/office/powerpoint/2010/main" val="131671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129094212"/>
              </p:ext>
            </p:extLst>
          </p:nvPr>
        </p:nvGraphicFramePr>
        <p:xfrm>
          <a:off x="1623214" y="1293228"/>
          <a:ext cx="8435185" cy="4473048"/>
        </p:xfrm>
        <a:graphic>
          <a:graphicData uri="http://schemas.openxmlformats.org/drawingml/2006/table">
            <a:tbl>
              <a:tblPr/>
              <a:tblGrid>
                <a:gridCol w="766835">
                  <a:extLst>
                    <a:ext uri="{9D8B030D-6E8A-4147-A177-3AD203B41FA5}">
                      <a16:colId xmlns:a16="http://schemas.microsoft.com/office/drawing/2014/main" val="3633776211"/>
                    </a:ext>
                  </a:extLst>
                </a:gridCol>
                <a:gridCol w="766835">
                  <a:extLst>
                    <a:ext uri="{9D8B030D-6E8A-4147-A177-3AD203B41FA5}">
                      <a16:colId xmlns:a16="http://schemas.microsoft.com/office/drawing/2014/main" val="1904461724"/>
                    </a:ext>
                  </a:extLst>
                </a:gridCol>
                <a:gridCol w="766835">
                  <a:extLst>
                    <a:ext uri="{9D8B030D-6E8A-4147-A177-3AD203B41FA5}">
                      <a16:colId xmlns:a16="http://schemas.microsoft.com/office/drawing/2014/main" val="457242248"/>
                    </a:ext>
                  </a:extLst>
                </a:gridCol>
                <a:gridCol w="766835">
                  <a:extLst>
                    <a:ext uri="{9D8B030D-6E8A-4147-A177-3AD203B41FA5}">
                      <a16:colId xmlns:a16="http://schemas.microsoft.com/office/drawing/2014/main" val="463596136"/>
                    </a:ext>
                  </a:extLst>
                </a:gridCol>
                <a:gridCol w="766835">
                  <a:extLst>
                    <a:ext uri="{9D8B030D-6E8A-4147-A177-3AD203B41FA5}">
                      <a16:colId xmlns:a16="http://schemas.microsoft.com/office/drawing/2014/main" val="4267950339"/>
                    </a:ext>
                  </a:extLst>
                </a:gridCol>
                <a:gridCol w="766835">
                  <a:extLst>
                    <a:ext uri="{9D8B030D-6E8A-4147-A177-3AD203B41FA5}">
                      <a16:colId xmlns:a16="http://schemas.microsoft.com/office/drawing/2014/main" val="974371648"/>
                    </a:ext>
                  </a:extLst>
                </a:gridCol>
                <a:gridCol w="766835">
                  <a:extLst>
                    <a:ext uri="{9D8B030D-6E8A-4147-A177-3AD203B41FA5}">
                      <a16:colId xmlns:a16="http://schemas.microsoft.com/office/drawing/2014/main" val="1851467745"/>
                    </a:ext>
                  </a:extLst>
                </a:gridCol>
                <a:gridCol w="766835">
                  <a:extLst>
                    <a:ext uri="{9D8B030D-6E8A-4147-A177-3AD203B41FA5}">
                      <a16:colId xmlns:a16="http://schemas.microsoft.com/office/drawing/2014/main" val="1580530743"/>
                    </a:ext>
                  </a:extLst>
                </a:gridCol>
                <a:gridCol w="766835">
                  <a:extLst>
                    <a:ext uri="{9D8B030D-6E8A-4147-A177-3AD203B41FA5}">
                      <a16:colId xmlns:a16="http://schemas.microsoft.com/office/drawing/2014/main" val="871775237"/>
                    </a:ext>
                  </a:extLst>
                </a:gridCol>
                <a:gridCol w="766835">
                  <a:extLst>
                    <a:ext uri="{9D8B030D-6E8A-4147-A177-3AD203B41FA5}">
                      <a16:colId xmlns:a16="http://schemas.microsoft.com/office/drawing/2014/main" val="2966921850"/>
                    </a:ext>
                  </a:extLst>
                </a:gridCol>
                <a:gridCol w="766835">
                  <a:extLst>
                    <a:ext uri="{9D8B030D-6E8A-4147-A177-3AD203B41FA5}">
                      <a16:colId xmlns:a16="http://schemas.microsoft.com/office/drawing/2014/main" val="3700168436"/>
                    </a:ext>
                  </a:extLst>
                </a:gridCol>
              </a:tblGrid>
              <a:tr h="255895">
                <a:tc>
                  <a:txBody>
                    <a:bodyPr/>
                    <a:lstStyle/>
                    <a:p>
                      <a:pPr algn="ctr" fontAlgn="b"/>
                      <a:r>
                        <a:rPr lang="en-US" sz="1100" b="0" i="1" u="none" strike="noStrike">
                          <a:solidFill>
                            <a:srgbClr val="000000"/>
                          </a:solidFill>
                          <a:effectLst/>
                          <a:latin typeface="Calibri" panose="020F0502020204030204" pitchFamily="34" charset="0"/>
                        </a:rPr>
                        <a:t>age</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1"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smoker 2</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bmi</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children</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5782300"/>
                  </a:ext>
                </a:extLst>
              </a:tr>
              <a:tr h="255895">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83025364"/>
                  </a:ext>
                </a:extLst>
              </a:tr>
              <a:tr h="255895">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39.20703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0.204783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30.6634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1.094918</a:t>
                      </a:r>
                    </a:p>
                  </a:txBody>
                  <a:tcPr marL="9525" marR="9525" marT="9525" marB="0" anchor="b">
                    <a:lnL>
                      <a:noFill/>
                    </a:lnL>
                    <a:lnR>
                      <a:noFill/>
                    </a:lnR>
                    <a:lnT>
                      <a:noFill/>
                    </a:lnT>
                    <a:lnB>
                      <a:noFill/>
                    </a:lnB>
                  </a:tcPr>
                </a:tc>
                <a:extLst>
                  <a:ext uri="{0D108BD9-81ED-4DB2-BD59-A6C34878D82A}">
                    <a16:rowId xmlns:a16="http://schemas.microsoft.com/office/drawing/2014/main" val="661369672"/>
                  </a:ext>
                </a:extLst>
              </a:tr>
              <a:tr h="463171">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0.384102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0.011036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0.166714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0.032956</a:t>
                      </a:r>
                    </a:p>
                  </a:txBody>
                  <a:tcPr marL="9525" marR="9525" marT="9525" marB="0" anchor="b">
                    <a:lnL>
                      <a:noFill/>
                    </a:lnL>
                    <a:lnR>
                      <a:noFill/>
                    </a:lnR>
                    <a:lnT>
                      <a:noFill/>
                    </a:lnT>
                    <a:lnB>
                      <a:noFill/>
                    </a:lnB>
                  </a:tcPr>
                </a:tc>
                <a:extLst>
                  <a:ext uri="{0D108BD9-81ED-4DB2-BD59-A6C34878D82A}">
                    <a16:rowId xmlns:a16="http://schemas.microsoft.com/office/drawing/2014/main" val="1151345005"/>
                  </a:ext>
                </a:extLst>
              </a:tr>
              <a:tr h="255895">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39</a:t>
                      </a: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30.4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595177915"/>
                  </a:ext>
                </a:extLst>
              </a:tr>
              <a:tr h="255895">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4082608307"/>
                  </a:ext>
                </a:extLst>
              </a:tr>
              <a:tr h="463171">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14.04996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0.403694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6.098187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1.205493</a:t>
                      </a:r>
                    </a:p>
                  </a:txBody>
                  <a:tcPr marL="9525" marR="9525" marT="9525" marB="0" anchor="b">
                    <a:lnL>
                      <a:noFill/>
                    </a:lnL>
                    <a:lnR>
                      <a:noFill/>
                    </a:lnR>
                    <a:lnT>
                      <a:noFill/>
                    </a:lnT>
                    <a:lnB>
                      <a:noFill/>
                    </a:lnB>
                  </a:tcPr>
                </a:tc>
                <a:extLst>
                  <a:ext uri="{0D108BD9-81ED-4DB2-BD59-A6C34878D82A}">
                    <a16:rowId xmlns:a16="http://schemas.microsoft.com/office/drawing/2014/main" val="2838676332"/>
                  </a:ext>
                </a:extLst>
              </a:tr>
              <a:tr h="463171">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197.4014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0.162969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37.18788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1.453213</a:t>
                      </a:r>
                    </a:p>
                  </a:txBody>
                  <a:tcPr marL="9525" marR="9525" marT="9525" marB="0" anchor="b">
                    <a:lnL>
                      <a:noFill/>
                    </a:lnL>
                    <a:lnR>
                      <a:noFill/>
                    </a:lnR>
                    <a:lnT>
                      <a:noFill/>
                    </a:lnT>
                    <a:lnB>
                      <a:noFill/>
                    </a:lnB>
                  </a:tcPr>
                </a:tc>
                <a:extLst>
                  <a:ext uri="{0D108BD9-81ED-4DB2-BD59-A6C34878D82A}">
                    <a16:rowId xmlns:a16="http://schemas.microsoft.com/office/drawing/2014/main" val="1395061466"/>
                  </a:ext>
                </a:extLst>
              </a:tr>
              <a:tr h="255895">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-1.24509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0.145756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-0.05073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0.202454</a:t>
                      </a:r>
                    </a:p>
                  </a:txBody>
                  <a:tcPr marL="9525" marR="9525" marT="9525" marB="0" anchor="b">
                    <a:lnL>
                      <a:noFill/>
                    </a:lnL>
                    <a:lnR>
                      <a:noFill/>
                    </a:lnR>
                    <a:lnT>
                      <a:noFill/>
                    </a:lnT>
                    <a:lnB>
                      <a:noFill/>
                    </a:lnB>
                  </a:tcPr>
                </a:tc>
                <a:extLst>
                  <a:ext uri="{0D108BD9-81ED-4DB2-BD59-A6C34878D82A}">
                    <a16:rowId xmlns:a16="http://schemas.microsoft.com/office/drawing/2014/main" val="321819834"/>
                  </a:ext>
                </a:extLst>
              </a:tr>
              <a:tr h="255895">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0.055673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1.464766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0.284047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0.93838</a:t>
                      </a:r>
                    </a:p>
                  </a:txBody>
                  <a:tcPr marL="9525" marR="9525" marT="9525" marB="0" anchor="b">
                    <a:lnL>
                      <a:noFill/>
                    </a:lnL>
                    <a:lnR>
                      <a:noFill/>
                    </a:lnR>
                    <a:lnT>
                      <a:noFill/>
                    </a:lnT>
                    <a:lnB>
                      <a:noFill/>
                    </a:lnB>
                  </a:tcPr>
                </a:tc>
                <a:extLst>
                  <a:ext uri="{0D108BD9-81ED-4DB2-BD59-A6C34878D82A}">
                    <a16:rowId xmlns:a16="http://schemas.microsoft.com/office/drawing/2014/main" val="3515123723"/>
                  </a:ext>
                </a:extLst>
              </a:tr>
              <a:tr h="255895">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46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37.17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extLst>
                  <a:ext uri="{0D108BD9-81ED-4DB2-BD59-A6C34878D82A}">
                    <a16:rowId xmlns:a16="http://schemas.microsoft.com/office/drawing/2014/main" val="3732625214"/>
                  </a:ext>
                </a:extLst>
              </a:tr>
              <a:tr h="255895">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15.96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963037617"/>
                  </a:ext>
                </a:extLst>
              </a:tr>
              <a:tr h="255895">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64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53.13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extLst>
                  <a:ext uri="{0D108BD9-81ED-4DB2-BD59-A6C34878D82A}">
                    <a16:rowId xmlns:a16="http://schemas.microsoft.com/office/drawing/2014/main" val="1279724683"/>
                  </a:ext>
                </a:extLst>
              </a:tr>
              <a:tr h="255895">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52459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274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41027.62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1465</a:t>
                      </a:r>
                    </a:p>
                  </a:txBody>
                  <a:tcPr marL="9525" marR="9525" marT="9525" marB="0" anchor="b">
                    <a:lnL>
                      <a:noFill/>
                    </a:lnL>
                    <a:lnR>
                      <a:noFill/>
                    </a:lnR>
                    <a:lnT>
                      <a:noFill/>
                    </a:lnT>
                    <a:lnB>
                      <a:noFill/>
                    </a:lnB>
                  </a:tcPr>
                </a:tc>
                <a:extLst>
                  <a:ext uri="{0D108BD9-81ED-4DB2-BD59-A6C34878D82A}">
                    <a16:rowId xmlns:a16="http://schemas.microsoft.com/office/drawing/2014/main" val="4014545221"/>
                  </a:ext>
                </a:extLst>
              </a:tr>
              <a:tr h="268690">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955"/>
                  </a:ext>
                </a:extLst>
              </a:tr>
            </a:tbl>
          </a:graphicData>
        </a:graphic>
      </p:graphicFrame>
      <p:sp>
        <p:nvSpPr>
          <p:cNvPr id="3" name="TextBox 2"/>
          <p:cNvSpPr txBox="1"/>
          <p:nvPr/>
        </p:nvSpPr>
        <p:spPr>
          <a:xfrm>
            <a:off x="1240971" y="391886"/>
            <a:ext cx="8020595" cy="369332"/>
          </a:xfrm>
          <a:prstGeom prst="rect">
            <a:avLst/>
          </a:prstGeom>
          <a:noFill/>
        </p:spPr>
        <p:txBody>
          <a:bodyPr wrap="square" rtlCol="0">
            <a:spAutoFit/>
          </a:bodyPr>
          <a:lstStyle/>
          <a:p>
            <a:pPr algn="ctr"/>
            <a:r>
              <a:rPr lang="en-US" b="1" dirty="0" smtClean="0"/>
              <a:t>9.SUMMARY STATITICS OF 0 AND 1OF MODIFIED DATA TO DO REGRESSION</a:t>
            </a:r>
            <a:endParaRPr lang="en-US" b="1" dirty="0"/>
          </a:p>
        </p:txBody>
      </p:sp>
    </p:spTree>
    <p:extLst>
      <p:ext uri="{BB962C8B-B14F-4D97-AF65-F5344CB8AC3E}">
        <p14:creationId xmlns:p14="http://schemas.microsoft.com/office/powerpoint/2010/main" val="263653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002060"/>
                </a:solidFill>
              </a:rPr>
              <a:t>1.Exploratory Data Analysis</a:t>
            </a:r>
            <a:br>
              <a:rPr lang="en-US" b="1" dirty="0" smtClean="0">
                <a:solidFill>
                  <a:srgbClr val="002060"/>
                </a:solidFill>
              </a:rPr>
            </a:br>
            <a:r>
              <a:rPr lang="en-US" b="1" dirty="0" smtClean="0">
                <a:solidFill>
                  <a:srgbClr val="002060"/>
                </a:solidFill>
              </a:rPr>
              <a:t>Region vs count of BMI</a:t>
            </a:r>
            <a:endParaRPr lang="en-US" b="1" dirty="0">
              <a:solidFill>
                <a:srgbClr val="00206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51895968"/>
              </p:ext>
            </p:extLst>
          </p:nvPr>
        </p:nvGraphicFramePr>
        <p:xfrm>
          <a:off x="677863" y="2160588"/>
          <a:ext cx="8596312" cy="44492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995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80">
                                          <p:stCondLst>
                                            <p:cond delay="0"/>
                                          </p:stCondLst>
                                        </p:cTn>
                                        <p:tgtEl>
                                          <p:spTgt spid="5"/>
                                        </p:tgtEl>
                                      </p:cBhvr>
                                    </p:animEffect>
                                    <p:anim calcmode="lin" valueType="num">
                                      <p:cBhvr>
                                        <p:cTn id="2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gtEl>
                                      </p:cBhvr>
                                      <p:to x="100000" y="60000"/>
                                    </p:animScale>
                                    <p:animScale>
                                      <p:cBhvr>
                                        <p:cTn id="32" dur="166" decel="50000">
                                          <p:stCondLst>
                                            <p:cond delay="676"/>
                                          </p:stCondLst>
                                        </p:cTn>
                                        <p:tgtEl>
                                          <p:spTgt spid="5"/>
                                        </p:tgtEl>
                                      </p:cBhvr>
                                      <p:to x="100000" y="100000"/>
                                    </p:animScale>
                                    <p:animScale>
                                      <p:cBhvr>
                                        <p:cTn id="33" dur="26">
                                          <p:stCondLst>
                                            <p:cond delay="1312"/>
                                          </p:stCondLst>
                                        </p:cTn>
                                        <p:tgtEl>
                                          <p:spTgt spid="5"/>
                                        </p:tgtEl>
                                      </p:cBhvr>
                                      <p:to x="100000" y="80000"/>
                                    </p:animScale>
                                    <p:animScale>
                                      <p:cBhvr>
                                        <p:cTn id="34" dur="166" decel="50000">
                                          <p:stCondLst>
                                            <p:cond delay="1338"/>
                                          </p:stCondLst>
                                        </p:cTn>
                                        <p:tgtEl>
                                          <p:spTgt spid="5"/>
                                        </p:tgtEl>
                                      </p:cBhvr>
                                      <p:to x="100000" y="100000"/>
                                    </p:animScale>
                                    <p:animScale>
                                      <p:cBhvr>
                                        <p:cTn id="35" dur="26">
                                          <p:stCondLst>
                                            <p:cond delay="1642"/>
                                          </p:stCondLst>
                                        </p:cTn>
                                        <p:tgtEl>
                                          <p:spTgt spid="5"/>
                                        </p:tgtEl>
                                      </p:cBhvr>
                                      <p:to x="100000" y="90000"/>
                                    </p:animScale>
                                    <p:animScale>
                                      <p:cBhvr>
                                        <p:cTn id="36" dur="166" decel="50000">
                                          <p:stCondLst>
                                            <p:cond delay="1668"/>
                                          </p:stCondLst>
                                        </p:cTn>
                                        <p:tgtEl>
                                          <p:spTgt spid="5"/>
                                        </p:tgtEl>
                                      </p:cBhvr>
                                      <p:to x="100000" y="100000"/>
                                    </p:animScale>
                                    <p:animScale>
                                      <p:cBhvr>
                                        <p:cTn id="37" dur="26">
                                          <p:stCondLst>
                                            <p:cond delay="1808"/>
                                          </p:stCondLst>
                                        </p:cTn>
                                        <p:tgtEl>
                                          <p:spTgt spid="5"/>
                                        </p:tgtEl>
                                      </p:cBhvr>
                                      <p:to x="100000" y="95000"/>
                                    </p:animScale>
                                    <p:animScale>
                                      <p:cBhvr>
                                        <p:cTn id="3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02350817"/>
              </p:ext>
            </p:extLst>
          </p:nvPr>
        </p:nvGraphicFramePr>
        <p:xfrm>
          <a:off x="708819" y="953592"/>
          <a:ext cx="8534400" cy="4812684"/>
        </p:xfrm>
        <a:graphic>
          <a:graphicData uri="http://schemas.openxmlformats.org/drawingml/2006/table">
            <a:tbl>
              <a:tblPr/>
              <a:tblGrid>
                <a:gridCol w="609600">
                  <a:extLst>
                    <a:ext uri="{9D8B030D-6E8A-4147-A177-3AD203B41FA5}">
                      <a16:colId xmlns:a16="http://schemas.microsoft.com/office/drawing/2014/main" val="1468486077"/>
                    </a:ext>
                  </a:extLst>
                </a:gridCol>
                <a:gridCol w="609600">
                  <a:extLst>
                    <a:ext uri="{9D8B030D-6E8A-4147-A177-3AD203B41FA5}">
                      <a16:colId xmlns:a16="http://schemas.microsoft.com/office/drawing/2014/main" val="1235402640"/>
                    </a:ext>
                  </a:extLst>
                </a:gridCol>
                <a:gridCol w="609600">
                  <a:extLst>
                    <a:ext uri="{9D8B030D-6E8A-4147-A177-3AD203B41FA5}">
                      <a16:colId xmlns:a16="http://schemas.microsoft.com/office/drawing/2014/main" val="2181279270"/>
                    </a:ext>
                  </a:extLst>
                </a:gridCol>
                <a:gridCol w="609600">
                  <a:extLst>
                    <a:ext uri="{9D8B030D-6E8A-4147-A177-3AD203B41FA5}">
                      <a16:colId xmlns:a16="http://schemas.microsoft.com/office/drawing/2014/main" val="2386639480"/>
                    </a:ext>
                  </a:extLst>
                </a:gridCol>
                <a:gridCol w="609600">
                  <a:extLst>
                    <a:ext uri="{9D8B030D-6E8A-4147-A177-3AD203B41FA5}">
                      <a16:colId xmlns:a16="http://schemas.microsoft.com/office/drawing/2014/main" val="2530912295"/>
                    </a:ext>
                  </a:extLst>
                </a:gridCol>
                <a:gridCol w="609600">
                  <a:extLst>
                    <a:ext uri="{9D8B030D-6E8A-4147-A177-3AD203B41FA5}">
                      <a16:colId xmlns:a16="http://schemas.microsoft.com/office/drawing/2014/main" val="1487163308"/>
                    </a:ext>
                  </a:extLst>
                </a:gridCol>
                <a:gridCol w="609600">
                  <a:extLst>
                    <a:ext uri="{9D8B030D-6E8A-4147-A177-3AD203B41FA5}">
                      <a16:colId xmlns:a16="http://schemas.microsoft.com/office/drawing/2014/main" val="2292579701"/>
                    </a:ext>
                  </a:extLst>
                </a:gridCol>
                <a:gridCol w="609600">
                  <a:extLst>
                    <a:ext uri="{9D8B030D-6E8A-4147-A177-3AD203B41FA5}">
                      <a16:colId xmlns:a16="http://schemas.microsoft.com/office/drawing/2014/main" val="395248724"/>
                    </a:ext>
                  </a:extLst>
                </a:gridCol>
                <a:gridCol w="609600">
                  <a:extLst>
                    <a:ext uri="{9D8B030D-6E8A-4147-A177-3AD203B41FA5}">
                      <a16:colId xmlns:a16="http://schemas.microsoft.com/office/drawing/2014/main" val="1255691752"/>
                    </a:ext>
                  </a:extLst>
                </a:gridCol>
                <a:gridCol w="609600">
                  <a:extLst>
                    <a:ext uri="{9D8B030D-6E8A-4147-A177-3AD203B41FA5}">
                      <a16:colId xmlns:a16="http://schemas.microsoft.com/office/drawing/2014/main" val="3415682323"/>
                    </a:ext>
                  </a:extLst>
                </a:gridCol>
                <a:gridCol w="609600">
                  <a:extLst>
                    <a:ext uri="{9D8B030D-6E8A-4147-A177-3AD203B41FA5}">
                      <a16:colId xmlns:a16="http://schemas.microsoft.com/office/drawing/2014/main" val="262545708"/>
                    </a:ext>
                  </a:extLst>
                </a:gridCol>
                <a:gridCol w="609600">
                  <a:extLst>
                    <a:ext uri="{9D8B030D-6E8A-4147-A177-3AD203B41FA5}">
                      <a16:colId xmlns:a16="http://schemas.microsoft.com/office/drawing/2014/main" val="173203784"/>
                    </a:ext>
                  </a:extLst>
                </a:gridCol>
                <a:gridCol w="609600">
                  <a:extLst>
                    <a:ext uri="{9D8B030D-6E8A-4147-A177-3AD203B41FA5}">
                      <a16:colId xmlns:a16="http://schemas.microsoft.com/office/drawing/2014/main" val="3417838165"/>
                    </a:ext>
                  </a:extLst>
                </a:gridCol>
                <a:gridCol w="609600">
                  <a:extLst>
                    <a:ext uri="{9D8B030D-6E8A-4147-A177-3AD203B41FA5}">
                      <a16:colId xmlns:a16="http://schemas.microsoft.com/office/drawing/2014/main" val="3278814377"/>
                    </a:ext>
                  </a:extLst>
                </a:gridCol>
              </a:tblGrid>
              <a:tr h="275325">
                <a:tc gridSpan="2">
                  <a:txBody>
                    <a:bodyPr/>
                    <a:lstStyle/>
                    <a:p>
                      <a:pPr algn="ctr" fontAlgn="b"/>
                      <a:r>
                        <a:rPr lang="en-US" sz="1100" b="0" i="1" u="none" strike="noStrike">
                          <a:solidFill>
                            <a:srgbClr val="000000"/>
                          </a:solidFill>
                          <a:effectLst/>
                          <a:latin typeface="Calibri" panose="020F0502020204030204" pitchFamily="34" charset="0"/>
                        </a:rPr>
                        <a:t>charges($)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northwest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southeast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southwest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gridSpan="2">
                  <a:txBody>
                    <a:bodyPr/>
                    <a:lstStyle/>
                    <a:p>
                      <a:pPr algn="ctr" fontAlgn="b"/>
                      <a:r>
                        <a:rPr lang="en-US" sz="1100" b="0" i="1" u="none" strike="noStrike">
                          <a:solidFill>
                            <a:srgbClr val="000000"/>
                          </a:solidFill>
                          <a:effectLst/>
                          <a:latin typeface="Calibri" panose="020F0502020204030204" pitchFamily="34" charset="0"/>
                        </a:rPr>
                        <a:t>SEX 2</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18826188"/>
                  </a:ext>
                </a:extLst>
              </a:tr>
              <a:tr h="2753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64419200"/>
                  </a:ext>
                </a:extLst>
              </a:tr>
              <a:tr h="275325">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13270.42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0.2429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0.272048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0.2429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1.494768</a:t>
                      </a:r>
                    </a:p>
                  </a:txBody>
                  <a:tcPr marL="9525" marR="9525" marT="9525" marB="0" anchor="b">
                    <a:lnL>
                      <a:noFill/>
                    </a:lnL>
                    <a:lnR>
                      <a:noFill/>
                    </a:lnR>
                    <a:lnT>
                      <a:noFill/>
                    </a:lnT>
                    <a:lnB>
                      <a:noFill/>
                    </a:lnB>
                  </a:tcPr>
                </a:tc>
                <a:extLst>
                  <a:ext uri="{0D108BD9-81ED-4DB2-BD59-A6C34878D82A}">
                    <a16:rowId xmlns:a16="http://schemas.microsoft.com/office/drawing/2014/main" val="1901510857"/>
                  </a:ext>
                </a:extLst>
              </a:tr>
              <a:tr h="498339">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331.0675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0.011728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0.01217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0.011728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Error</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0.013674</a:t>
                      </a:r>
                    </a:p>
                  </a:txBody>
                  <a:tcPr marL="9525" marR="9525" marT="9525" marB="0" anchor="b">
                    <a:lnL>
                      <a:noFill/>
                    </a:lnL>
                    <a:lnR>
                      <a:noFill/>
                    </a:lnR>
                    <a:lnT>
                      <a:noFill/>
                    </a:lnT>
                    <a:lnB>
                      <a:noFill/>
                    </a:lnB>
                  </a:tcPr>
                </a:tc>
                <a:extLst>
                  <a:ext uri="{0D108BD9-81ED-4DB2-BD59-A6C34878D82A}">
                    <a16:rowId xmlns:a16="http://schemas.microsoft.com/office/drawing/2014/main" val="1358772079"/>
                  </a:ext>
                </a:extLst>
              </a:tr>
              <a:tr h="275325">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9382.033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Median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06955416"/>
                  </a:ext>
                </a:extLst>
              </a:tr>
              <a:tr h="275325">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1639.563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40840722"/>
                  </a:ext>
                </a:extLst>
              </a:tr>
              <a:tr h="498339">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12110.01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0.428995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0.445181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0.428995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Standard Deviation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0.50016</a:t>
                      </a:r>
                    </a:p>
                  </a:txBody>
                  <a:tcPr marL="9525" marR="9525" marT="9525" marB="0" anchor="b">
                    <a:lnL>
                      <a:noFill/>
                    </a:lnL>
                    <a:lnR>
                      <a:noFill/>
                    </a:lnR>
                    <a:lnT>
                      <a:noFill/>
                    </a:lnT>
                    <a:lnB>
                      <a:noFill/>
                    </a:lnB>
                  </a:tcPr>
                </a:tc>
                <a:extLst>
                  <a:ext uri="{0D108BD9-81ED-4DB2-BD59-A6C34878D82A}">
                    <a16:rowId xmlns:a16="http://schemas.microsoft.com/office/drawing/2014/main" val="2146429841"/>
                  </a:ext>
                </a:extLst>
              </a:tr>
              <a:tr h="498339">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1.47E+08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0.184037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0.198186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0.184037</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Sample Variance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0.25016</a:t>
                      </a:r>
                    </a:p>
                  </a:txBody>
                  <a:tcPr marL="9525" marR="9525" marT="9525" marB="0" anchor="b">
                    <a:lnL>
                      <a:noFill/>
                    </a:lnL>
                    <a:lnR>
                      <a:noFill/>
                    </a:lnR>
                    <a:lnT>
                      <a:noFill/>
                    </a:lnT>
                    <a:lnB>
                      <a:noFill/>
                    </a:lnB>
                  </a:tcPr>
                </a:tc>
                <a:extLst>
                  <a:ext uri="{0D108BD9-81ED-4DB2-BD59-A6C34878D82A}">
                    <a16:rowId xmlns:a16="http://schemas.microsoft.com/office/drawing/2014/main" val="4022977218"/>
                  </a:ext>
                </a:extLst>
              </a:tr>
              <a:tr h="275325">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1.606299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-0.55986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-0.94952</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-0.55986</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Kurtosis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-2.00256</a:t>
                      </a:r>
                    </a:p>
                  </a:txBody>
                  <a:tcPr marL="9525" marR="9525" marT="9525" marB="0" anchor="b">
                    <a:lnL>
                      <a:noFill/>
                    </a:lnL>
                    <a:lnR>
                      <a:noFill/>
                    </a:lnR>
                    <a:lnT>
                      <a:noFill/>
                    </a:lnT>
                    <a:lnB>
                      <a:noFill/>
                    </a:lnB>
                  </a:tcPr>
                </a:tc>
                <a:extLst>
                  <a:ext uri="{0D108BD9-81ED-4DB2-BD59-A6C34878D82A}">
                    <a16:rowId xmlns:a16="http://schemas.microsoft.com/office/drawing/2014/main" val="2147481145"/>
                  </a:ext>
                </a:extLst>
              </a:tr>
              <a:tr h="275325">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1.51588</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1.200409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1.025621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1.200409</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Skewness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0.020951</a:t>
                      </a:r>
                    </a:p>
                  </a:txBody>
                  <a:tcPr marL="9525" marR="9525" marT="9525" marB="0" anchor="b">
                    <a:lnL>
                      <a:noFill/>
                    </a:lnL>
                    <a:lnR>
                      <a:noFill/>
                    </a:lnR>
                    <a:lnT>
                      <a:noFill/>
                    </a:lnT>
                    <a:lnB>
                      <a:noFill/>
                    </a:lnB>
                  </a:tcPr>
                </a:tc>
                <a:extLst>
                  <a:ext uri="{0D108BD9-81ED-4DB2-BD59-A6C34878D82A}">
                    <a16:rowId xmlns:a16="http://schemas.microsoft.com/office/drawing/2014/main" val="3724983540"/>
                  </a:ext>
                </a:extLst>
              </a:tr>
              <a:tr h="275325">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62648.55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Range</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843897300"/>
                  </a:ext>
                </a:extLst>
              </a:tr>
              <a:tr h="275325">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1121.874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Minimum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2782907244"/>
                  </a:ext>
                </a:extLst>
              </a:tr>
              <a:tr h="275325">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63770.43</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Maximum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extLst>
                  <a:ext uri="{0D108BD9-81ED-4DB2-BD59-A6C34878D82A}">
                    <a16:rowId xmlns:a16="http://schemas.microsoft.com/office/drawing/2014/main" val="1550376927"/>
                  </a:ext>
                </a:extLst>
              </a:tr>
              <a:tr h="275325">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17755825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364</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Sum</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2000</a:t>
                      </a:r>
                    </a:p>
                  </a:txBody>
                  <a:tcPr marL="9525" marR="9525" marT="9525" marB="0" anchor="b">
                    <a:lnL>
                      <a:noFill/>
                    </a:lnL>
                    <a:lnR>
                      <a:noFill/>
                    </a:lnR>
                    <a:lnT>
                      <a:noFill/>
                    </a:lnT>
                    <a:lnB>
                      <a:noFill/>
                    </a:lnB>
                  </a:tcPr>
                </a:tc>
                <a:extLst>
                  <a:ext uri="{0D108BD9-81ED-4DB2-BD59-A6C34878D82A}">
                    <a16:rowId xmlns:a16="http://schemas.microsoft.com/office/drawing/2014/main" val="2847684748"/>
                  </a:ext>
                </a:extLst>
              </a:tr>
              <a:tr h="289092">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Count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1338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560815"/>
                  </a:ext>
                </a:extLst>
              </a:tr>
            </a:tbl>
          </a:graphicData>
        </a:graphic>
      </p:graphicFrame>
    </p:spTree>
    <p:extLst>
      <p:ext uri="{BB962C8B-B14F-4D97-AF65-F5344CB8AC3E}">
        <p14:creationId xmlns:p14="http://schemas.microsoft.com/office/powerpoint/2010/main" val="262024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94357849"/>
              </p:ext>
            </p:extLst>
          </p:nvPr>
        </p:nvGraphicFramePr>
        <p:xfrm>
          <a:off x="300450" y="754766"/>
          <a:ext cx="10424160" cy="2471758"/>
        </p:xfrm>
        <a:graphic>
          <a:graphicData uri="http://schemas.openxmlformats.org/drawingml/2006/table">
            <a:tbl>
              <a:tblPr>
                <a:tableStyleId>{69C7853C-536D-4A76-A0AE-DD22124D55A5}</a:tableStyleId>
              </a:tblPr>
              <a:tblGrid>
                <a:gridCol w="1158240">
                  <a:extLst>
                    <a:ext uri="{9D8B030D-6E8A-4147-A177-3AD203B41FA5}">
                      <a16:colId xmlns:a16="http://schemas.microsoft.com/office/drawing/2014/main" val="910864374"/>
                    </a:ext>
                  </a:extLst>
                </a:gridCol>
                <a:gridCol w="1158240">
                  <a:extLst>
                    <a:ext uri="{9D8B030D-6E8A-4147-A177-3AD203B41FA5}">
                      <a16:colId xmlns:a16="http://schemas.microsoft.com/office/drawing/2014/main" val="2985487607"/>
                    </a:ext>
                  </a:extLst>
                </a:gridCol>
                <a:gridCol w="1158240">
                  <a:extLst>
                    <a:ext uri="{9D8B030D-6E8A-4147-A177-3AD203B41FA5}">
                      <a16:colId xmlns:a16="http://schemas.microsoft.com/office/drawing/2014/main" val="1544086036"/>
                    </a:ext>
                  </a:extLst>
                </a:gridCol>
                <a:gridCol w="1158240">
                  <a:extLst>
                    <a:ext uri="{9D8B030D-6E8A-4147-A177-3AD203B41FA5}">
                      <a16:colId xmlns:a16="http://schemas.microsoft.com/office/drawing/2014/main" val="3361915364"/>
                    </a:ext>
                  </a:extLst>
                </a:gridCol>
                <a:gridCol w="1158240">
                  <a:extLst>
                    <a:ext uri="{9D8B030D-6E8A-4147-A177-3AD203B41FA5}">
                      <a16:colId xmlns:a16="http://schemas.microsoft.com/office/drawing/2014/main" val="3847130278"/>
                    </a:ext>
                  </a:extLst>
                </a:gridCol>
                <a:gridCol w="1158240">
                  <a:extLst>
                    <a:ext uri="{9D8B030D-6E8A-4147-A177-3AD203B41FA5}">
                      <a16:colId xmlns:a16="http://schemas.microsoft.com/office/drawing/2014/main" val="1847866189"/>
                    </a:ext>
                  </a:extLst>
                </a:gridCol>
                <a:gridCol w="1158240">
                  <a:extLst>
                    <a:ext uri="{9D8B030D-6E8A-4147-A177-3AD203B41FA5}">
                      <a16:colId xmlns:a16="http://schemas.microsoft.com/office/drawing/2014/main" val="2125658524"/>
                    </a:ext>
                  </a:extLst>
                </a:gridCol>
                <a:gridCol w="1158240">
                  <a:extLst>
                    <a:ext uri="{9D8B030D-6E8A-4147-A177-3AD203B41FA5}">
                      <a16:colId xmlns:a16="http://schemas.microsoft.com/office/drawing/2014/main" val="3467918250"/>
                    </a:ext>
                  </a:extLst>
                </a:gridCol>
                <a:gridCol w="1158240">
                  <a:extLst>
                    <a:ext uri="{9D8B030D-6E8A-4147-A177-3AD203B41FA5}">
                      <a16:colId xmlns:a16="http://schemas.microsoft.com/office/drawing/2014/main" val="1736298508"/>
                    </a:ext>
                  </a:extLst>
                </a:gridCol>
              </a:tblGrid>
              <a:tr h="245946">
                <a:tc>
                  <a:txBody>
                    <a:bodyPr/>
                    <a:lstStyle/>
                    <a:p>
                      <a:pPr algn="ctr" fontAlgn="b"/>
                      <a:r>
                        <a:rPr lang="en-US" sz="1100" u="none" strike="noStrike" dirty="0">
                          <a:effectLst/>
                        </a:rPr>
                        <a:t> </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Coefficients</a:t>
                      </a:r>
                      <a:endParaRPr lang="en-US" sz="1100" b="0" i="1"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Standard Error</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 Stat</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95.0%</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95.0%</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11170370"/>
                  </a:ext>
                </a:extLst>
              </a:tr>
              <a:tr h="245946">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-11938.5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987.8192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-12.0858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5.58E-32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-13876.4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-13876.4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-10000.7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729848"/>
                  </a:ext>
                </a:extLst>
              </a:tr>
              <a:tr h="245946">
                <a:tc>
                  <a:txBody>
                    <a:bodyPr/>
                    <a:lstStyle/>
                    <a:p>
                      <a:pPr algn="l" fontAlgn="b"/>
                      <a:r>
                        <a:rPr lang="en-US" sz="1100" u="none" strike="noStrike">
                          <a:effectLst/>
                        </a:rPr>
                        <a:t>sex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-131.314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332.9454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-0.3944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0.693348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-784.47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521.8416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-784.47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521.8416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1739327"/>
                  </a:ext>
                </a:extLst>
              </a:tr>
              <a:tr h="245946">
                <a:tc>
                  <a:txBody>
                    <a:bodyPr/>
                    <a:lstStyle/>
                    <a:p>
                      <a:pPr algn="l" fontAlgn="b"/>
                      <a:r>
                        <a:rPr lang="en-US" sz="1100" u="none" strike="noStrike">
                          <a:effectLst/>
                        </a:rPr>
                        <a:t>smoker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23848.53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413.1534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57.7232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23038.03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24659.04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23038.03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24659.04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1652720"/>
                  </a:ext>
                </a:extLst>
              </a:tr>
              <a:tr h="245946">
                <a:tc>
                  <a:txBody>
                    <a:bodyPr/>
                    <a:lstStyle/>
                    <a:p>
                      <a:pPr algn="l" fontAlgn="b"/>
                      <a:r>
                        <a:rPr lang="en-US" sz="1100" u="none" strike="noStrike">
                          <a:effectLst/>
                        </a:rPr>
                        <a:t>northwest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-352.964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476.2758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-0.74109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0.458769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581.3704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581.3704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6326872"/>
                  </a:ext>
                </a:extLst>
              </a:tr>
              <a:tr h="245946">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-1035.02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478.6922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-2.16219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0.030782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-1974.1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-95.9473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-1974.1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-95.9473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0890218"/>
                  </a:ext>
                </a:extLst>
              </a:tr>
              <a:tr h="245946">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-960.051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477.933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-2.00876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0.044765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-1897.64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-22.4656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-1897.64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-22.4656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397278"/>
                  </a:ext>
                </a:extLst>
              </a:tr>
              <a:tr h="245946">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256.8564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11.89885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21.58666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7.78E-89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233.5138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280.1989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233.5138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280.1989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6378548"/>
                  </a:ext>
                </a:extLst>
              </a:tr>
              <a:tr h="245946">
                <a:tc>
                  <a:txBody>
                    <a:bodyPr/>
                    <a:lstStyle/>
                    <a:p>
                      <a:pPr algn="l" fontAlgn="b"/>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339.1935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28.59947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11.86013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6.5E-31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283.0884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395.2985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283.0884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395.2985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1846082"/>
                  </a:ext>
                </a:extLst>
              </a:tr>
              <a:tr h="258244">
                <a:tc>
                  <a:txBody>
                    <a:bodyPr/>
                    <a:lstStyle/>
                    <a:p>
                      <a:pPr algn="l" fontAlgn="b"/>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475.5005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137.8041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3.450555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0.000577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205.1633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745.8378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205.1633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745.8378</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438934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238069129"/>
              </p:ext>
            </p:extLst>
          </p:nvPr>
        </p:nvGraphicFramePr>
        <p:xfrm>
          <a:off x="2546328" y="3454293"/>
          <a:ext cx="6919548" cy="3103259"/>
        </p:xfrm>
        <a:graphic>
          <a:graphicData uri="http://schemas.openxmlformats.org/drawingml/2006/table">
            <a:tbl>
              <a:tblPr/>
              <a:tblGrid>
                <a:gridCol w="576629">
                  <a:extLst>
                    <a:ext uri="{9D8B030D-6E8A-4147-A177-3AD203B41FA5}">
                      <a16:colId xmlns:a16="http://schemas.microsoft.com/office/drawing/2014/main" val="1956372230"/>
                    </a:ext>
                  </a:extLst>
                </a:gridCol>
                <a:gridCol w="576629">
                  <a:extLst>
                    <a:ext uri="{9D8B030D-6E8A-4147-A177-3AD203B41FA5}">
                      <a16:colId xmlns:a16="http://schemas.microsoft.com/office/drawing/2014/main" val="1439347991"/>
                    </a:ext>
                  </a:extLst>
                </a:gridCol>
                <a:gridCol w="576629">
                  <a:extLst>
                    <a:ext uri="{9D8B030D-6E8A-4147-A177-3AD203B41FA5}">
                      <a16:colId xmlns:a16="http://schemas.microsoft.com/office/drawing/2014/main" val="3205126861"/>
                    </a:ext>
                  </a:extLst>
                </a:gridCol>
                <a:gridCol w="576629">
                  <a:extLst>
                    <a:ext uri="{9D8B030D-6E8A-4147-A177-3AD203B41FA5}">
                      <a16:colId xmlns:a16="http://schemas.microsoft.com/office/drawing/2014/main" val="4059835429"/>
                    </a:ext>
                  </a:extLst>
                </a:gridCol>
                <a:gridCol w="576629">
                  <a:extLst>
                    <a:ext uri="{9D8B030D-6E8A-4147-A177-3AD203B41FA5}">
                      <a16:colId xmlns:a16="http://schemas.microsoft.com/office/drawing/2014/main" val="2877002681"/>
                    </a:ext>
                  </a:extLst>
                </a:gridCol>
                <a:gridCol w="576629">
                  <a:extLst>
                    <a:ext uri="{9D8B030D-6E8A-4147-A177-3AD203B41FA5}">
                      <a16:colId xmlns:a16="http://schemas.microsoft.com/office/drawing/2014/main" val="1368968015"/>
                    </a:ext>
                  </a:extLst>
                </a:gridCol>
                <a:gridCol w="576629">
                  <a:extLst>
                    <a:ext uri="{9D8B030D-6E8A-4147-A177-3AD203B41FA5}">
                      <a16:colId xmlns:a16="http://schemas.microsoft.com/office/drawing/2014/main" val="1370564829"/>
                    </a:ext>
                  </a:extLst>
                </a:gridCol>
                <a:gridCol w="576629">
                  <a:extLst>
                    <a:ext uri="{9D8B030D-6E8A-4147-A177-3AD203B41FA5}">
                      <a16:colId xmlns:a16="http://schemas.microsoft.com/office/drawing/2014/main" val="2592020308"/>
                    </a:ext>
                  </a:extLst>
                </a:gridCol>
                <a:gridCol w="576629">
                  <a:extLst>
                    <a:ext uri="{9D8B030D-6E8A-4147-A177-3AD203B41FA5}">
                      <a16:colId xmlns:a16="http://schemas.microsoft.com/office/drawing/2014/main" val="1821043073"/>
                    </a:ext>
                  </a:extLst>
                </a:gridCol>
                <a:gridCol w="576629">
                  <a:extLst>
                    <a:ext uri="{9D8B030D-6E8A-4147-A177-3AD203B41FA5}">
                      <a16:colId xmlns:a16="http://schemas.microsoft.com/office/drawing/2014/main" val="3313913390"/>
                    </a:ext>
                  </a:extLst>
                </a:gridCol>
                <a:gridCol w="576629">
                  <a:extLst>
                    <a:ext uri="{9D8B030D-6E8A-4147-A177-3AD203B41FA5}">
                      <a16:colId xmlns:a16="http://schemas.microsoft.com/office/drawing/2014/main" val="1762175514"/>
                    </a:ext>
                  </a:extLst>
                </a:gridCol>
                <a:gridCol w="576629">
                  <a:extLst>
                    <a:ext uri="{9D8B030D-6E8A-4147-A177-3AD203B41FA5}">
                      <a16:colId xmlns:a16="http://schemas.microsoft.com/office/drawing/2014/main" val="2422755467"/>
                    </a:ext>
                  </a:extLst>
                </a:gridCol>
              </a:tblGrid>
              <a:tr h="174538">
                <a:tc gridSpan="9">
                  <a:txBody>
                    <a:bodyPr/>
                    <a:lstStyle/>
                    <a:p>
                      <a:pPr algn="l" fontAlgn="b"/>
                      <a:r>
                        <a:rPr lang="en-US" sz="1000" b="0" i="0" u="none" strike="noStrike">
                          <a:solidFill>
                            <a:srgbClr val="000000"/>
                          </a:solidFill>
                          <a:effectLst/>
                          <a:latin typeface="Calibri" panose="020F0502020204030204" pitchFamily="34" charset="0"/>
                        </a:rPr>
                        <a:t>HERE WHAT I INFER IS SEX 2   AND NORTH WEST ARE INSIGFICANT VARIBLES BECAUSE </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3145382760"/>
                  </a:ext>
                </a:extLst>
              </a:tr>
              <a:tr h="174538">
                <a:tc gridSpan="5">
                  <a:txBody>
                    <a:bodyPr/>
                    <a:lstStyle/>
                    <a:p>
                      <a:pPr algn="l" fontAlgn="b"/>
                      <a:r>
                        <a:rPr lang="en-US" sz="1000" b="0" i="0" u="none" strike="noStrike" dirty="0">
                          <a:solidFill>
                            <a:srgbClr val="000000"/>
                          </a:solidFill>
                          <a:effectLst/>
                          <a:latin typeface="Calibri" panose="020F0502020204030204" pitchFamily="34" charset="0"/>
                        </a:rPr>
                        <a:t>P VALUE&gt;0.05 SO IT IS INSIGFICANT VARIBLES.</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303776311"/>
                  </a:ext>
                </a:extLst>
              </a:tr>
              <a:tr h="174538">
                <a:tc gridSpan="8">
                  <a:txBody>
                    <a:bodyPr/>
                    <a:lstStyle/>
                    <a:p>
                      <a:pPr algn="l" fontAlgn="b"/>
                      <a:r>
                        <a:rPr lang="en-US" sz="1000" b="0" i="0" u="none" strike="noStrike">
                          <a:solidFill>
                            <a:srgbClr val="000000"/>
                          </a:solidFill>
                          <a:effectLst/>
                          <a:latin typeface="Calibri" panose="020F0502020204030204" pitchFamily="34" charset="0"/>
                        </a:rPr>
                        <a:t>THEN P VALUE&lt;0.05 THE ARE CALLED SIGNIFICANT(MOST IMPORTANT)  VARIBLE TO </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367587145"/>
                  </a:ext>
                </a:extLst>
              </a:tr>
              <a:tr h="174538">
                <a:tc gridSpan="3">
                  <a:txBody>
                    <a:bodyPr/>
                    <a:lstStyle/>
                    <a:p>
                      <a:pPr algn="l" fontAlgn="b"/>
                      <a:r>
                        <a:rPr lang="en-US" sz="1000" b="0" i="0" u="none" strike="noStrike">
                          <a:solidFill>
                            <a:srgbClr val="000000"/>
                          </a:solidFill>
                          <a:effectLst/>
                          <a:latin typeface="Calibri" panose="020F0502020204030204" pitchFamily="34" charset="0"/>
                        </a:rPr>
                        <a:t>PERFORM REGRESSION.</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3841224226"/>
                  </a:ext>
                </a:extLst>
              </a:tr>
              <a:tr h="174538">
                <a:tc gridSpan="8">
                  <a:txBody>
                    <a:bodyPr/>
                    <a:lstStyle/>
                    <a:p>
                      <a:pPr algn="l" fontAlgn="b"/>
                      <a:r>
                        <a:rPr lang="en-US" sz="1000" b="0" i="0" u="none" strike="noStrike" dirty="0">
                          <a:solidFill>
                            <a:srgbClr val="000000"/>
                          </a:solidFill>
                          <a:effectLst/>
                          <a:latin typeface="Calibri" panose="020F0502020204030204" pitchFamily="34" charset="0"/>
                        </a:rPr>
                        <a:t>IN NEXT STEP I AM GOING TO ELIMINATE or OMIT THE INSIGNIFICANT VARIBLES</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1626876283"/>
                  </a:ext>
                </a:extLst>
              </a:tr>
              <a:tr h="174538">
                <a:tc gridSpan="5">
                  <a:txBody>
                    <a:bodyPr/>
                    <a:lstStyle/>
                    <a:p>
                      <a:pPr algn="l" fontAlgn="b"/>
                      <a:r>
                        <a:rPr lang="en-US" sz="1000" b="0" i="0" u="none" strike="noStrike">
                          <a:solidFill>
                            <a:srgbClr val="000000"/>
                          </a:solidFill>
                          <a:effectLst/>
                          <a:latin typeface="Calibri" panose="020F0502020204030204" pitchFamily="34" charset="0"/>
                        </a:rPr>
                        <a:t>AND PERFORM A STILL BETTER REGRESSION MODEL.</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149415310"/>
                  </a:ext>
                </a:extLst>
              </a:tr>
              <a:tr h="174538">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708217953"/>
                  </a:ext>
                </a:extLst>
              </a:tr>
              <a:tr h="174538">
                <a:tc gridSpan="9">
                  <a:txBody>
                    <a:bodyPr/>
                    <a:lstStyle/>
                    <a:p>
                      <a:pPr algn="l" fontAlgn="b"/>
                      <a:r>
                        <a:rPr lang="en-US" sz="1000" b="0" i="0" u="none" strike="noStrike" dirty="0">
                          <a:solidFill>
                            <a:srgbClr val="000000"/>
                          </a:solidFill>
                          <a:effectLst/>
                          <a:latin typeface="Calibri" panose="020F0502020204030204" pitchFamily="34" charset="0"/>
                        </a:rPr>
                        <a:t>TO BUILD A PERFECT FUTURE PREDICTING REGRESSION MODEL WE NEED TO PERFORM </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1307979853"/>
                  </a:ext>
                </a:extLst>
              </a:tr>
              <a:tr h="174538">
                <a:tc gridSpan="6">
                  <a:txBody>
                    <a:bodyPr/>
                    <a:lstStyle/>
                    <a:p>
                      <a:pPr algn="l" fontAlgn="b"/>
                      <a:r>
                        <a:rPr lang="en-US" sz="1000" b="0" i="0" u="none" strike="noStrike">
                          <a:solidFill>
                            <a:srgbClr val="000000"/>
                          </a:solidFill>
                          <a:effectLst/>
                          <a:latin typeface="Calibri" panose="020F0502020204030204" pitchFamily="34" charset="0"/>
                        </a:rPr>
                        <a:t>REGRESSION UNTILL THE INSIGFICANT  VALUES ERADICATED.</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tc>
                  <a:txBody>
                    <a:bodyPr/>
                    <a:lstStyle/>
                    <a:p>
                      <a:pPr algn="l" fontAlgn="b"/>
                      <a:r>
                        <a:rPr lang="en-US" sz="1000" b="0" i="0" u="none" strike="noStrike">
                          <a:solidFill>
                            <a:srgbClr val="000000"/>
                          </a:solidFill>
                          <a:effectLst/>
                          <a:latin typeface="Calibri" panose="020F0502020204030204" pitchFamily="34" charset="0"/>
                        </a:rPr>
                        <a:t> </a:t>
                      </a:r>
                    </a:p>
                  </a:txBody>
                  <a:tcPr marL="9010" marR="9010" marT="9010" marB="0" anchor="b">
                    <a:lnL>
                      <a:noFill/>
                    </a:lnL>
                    <a:lnR>
                      <a:noFill/>
                    </a:lnR>
                    <a:lnT>
                      <a:noFill/>
                    </a:lnT>
                    <a:lnB>
                      <a:noFill/>
                    </a:lnB>
                    <a:solidFill>
                      <a:srgbClr val="FFFF00"/>
                    </a:solidFill>
                  </a:tcPr>
                </a:tc>
                <a:extLst>
                  <a:ext uri="{0D108BD9-81ED-4DB2-BD59-A6C34878D82A}">
                    <a16:rowId xmlns:a16="http://schemas.microsoft.com/office/drawing/2014/main" val="1739580088"/>
                  </a:ext>
                </a:extLst>
              </a:tr>
              <a:tr h="212977">
                <a:tc gridSpan="12">
                  <a:txBody>
                    <a:bodyPr/>
                    <a:lstStyle/>
                    <a:p>
                      <a:pPr algn="l" fontAlgn="b"/>
                      <a:r>
                        <a:rPr lang="en-US" sz="1000" b="0" i="0" u="none" strike="noStrike">
                          <a:solidFill>
                            <a:srgbClr val="000000"/>
                          </a:solidFill>
                          <a:effectLst/>
                          <a:latin typeface="Calibri" panose="020F0502020204030204" pitchFamily="34" charset="0"/>
                        </a:rPr>
                        <a:t>SO I AM GOING TO PERFORM STILL 3 REGRESSION MODELS TO GET ACCUARETE FUTURE PREDICTION FROM REGRESSION MODEL.</a:t>
                      </a:r>
                    </a:p>
                  </a:txBody>
                  <a:tcPr marL="9010" marR="9010" marT="9010" marB="0" anchor="b">
                    <a:lnL>
                      <a:noFill/>
                    </a:lnL>
                    <a:lnR>
                      <a:noFill/>
                    </a:lnR>
                    <a:lnT>
                      <a:noFill/>
                    </a:lnT>
                    <a:lnB>
                      <a:noFill/>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387201"/>
                  </a:ext>
                </a:extLst>
              </a:tr>
              <a:tr h="174538">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extLst>
                  <a:ext uri="{0D108BD9-81ED-4DB2-BD59-A6C34878D82A}">
                    <a16:rowId xmlns:a16="http://schemas.microsoft.com/office/drawing/2014/main" val="3746378412"/>
                  </a:ext>
                </a:extLst>
              </a:tr>
              <a:tr h="1144902">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solidFill>
                      <a:schemeClr val="bg1"/>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9010" marR="9010" marT="9010" marB="0" anchor="b">
                    <a:lnL>
                      <a:noFill/>
                    </a:lnL>
                    <a:lnR>
                      <a:noFill/>
                    </a:lnR>
                    <a:lnT>
                      <a:noFill/>
                    </a:lnT>
                    <a:lnB>
                      <a:noFill/>
                    </a:lnB>
                  </a:tcPr>
                </a:tc>
                <a:extLst>
                  <a:ext uri="{0D108BD9-81ED-4DB2-BD59-A6C34878D82A}">
                    <a16:rowId xmlns:a16="http://schemas.microsoft.com/office/drawing/2014/main" val="1523427904"/>
                  </a:ext>
                </a:extLst>
              </a:tr>
            </a:tbl>
          </a:graphicData>
        </a:graphic>
      </p:graphicFrame>
      <p:sp>
        <p:nvSpPr>
          <p:cNvPr id="4" name="TextBox 3"/>
          <p:cNvSpPr txBox="1"/>
          <p:nvPr/>
        </p:nvSpPr>
        <p:spPr>
          <a:xfrm>
            <a:off x="2729208" y="235131"/>
            <a:ext cx="5683272" cy="369332"/>
          </a:xfrm>
          <a:prstGeom prst="rect">
            <a:avLst/>
          </a:prstGeom>
          <a:noFill/>
        </p:spPr>
        <p:txBody>
          <a:bodyPr wrap="square" rtlCol="0">
            <a:spAutoFit/>
          </a:bodyPr>
          <a:lstStyle/>
          <a:p>
            <a:pPr algn="ctr"/>
            <a:r>
              <a:rPr lang="en-US" b="1" dirty="0" smtClean="0"/>
              <a:t>9 TH QUESTION REGRESSION 1</a:t>
            </a:r>
            <a:endParaRPr lang="en-US" b="1" dirty="0"/>
          </a:p>
        </p:txBody>
      </p:sp>
    </p:spTree>
    <p:extLst>
      <p:ext uri="{BB962C8B-B14F-4D97-AF65-F5344CB8AC3E}">
        <p14:creationId xmlns:p14="http://schemas.microsoft.com/office/powerpoint/2010/main" val="13265395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66646183"/>
              </p:ext>
            </p:extLst>
          </p:nvPr>
        </p:nvGraphicFramePr>
        <p:xfrm>
          <a:off x="378821" y="1049768"/>
          <a:ext cx="11090367" cy="2359640"/>
        </p:xfrm>
        <a:graphic>
          <a:graphicData uri="http://schemas.openxmlformats.org/drawingml/2006/table">
            <a:tbl>
              <a:tblPr>
                <a:tableStyleId>{69C7853C-536D-4A76-A0AE-DD22124D55A5}</a:tableStyleId>
              </a:tblPr>
              <a:tblGrid>
                <a:gridCol w="1232263">
                  <a:extLst>
                    <a:ext uri="{9D8B030D-6E8A-4147-A177-3AD203B41FA5}">
                      <a16:colId xmlns:a16="http://schemas.microsoft.com/office/drawing/2014/main" val="4129803843"/>
                    </a:ext>
                  </a:extLst>
                </a:gridCol>
                <a:gridCol w="1232263">
                  <a:extLst>
                    <a:ext uri="{9D8B030D-6E8A-4147-A177-3AD203B41FA5}">
                      <a16:colId xmlns:a16="http://schemas.microsoft.com/office/drawing/2014/main" val="558092818"/>
                    </a:ext>
                  </a:extLst>
                </a:gridCol>
                <a:gridCol w="1232263">
                  <a:extLst>
                    <a:ext uri="{9D8B030D-6E8A-4147-A177-3AD203B41FA5}">
                      <a16:colId xmlns:a16="http://schemas.microsoft.com/office/drawing/2014/main" val="1903686452"/>
                    </a:ext>
                  </a:extLst>
                </a:gridCol>
                <a:gridCol w="1232263">
                  <a:extLst>
                    <a:ext uri="{9D8B030D-6E8A-4147-A177-3AD203B41FA5}">
                      <a16:colId xmlns:a16="http://schemas.microsoft.com/office/drawing/2014/main" val="3316617370"/>
                    </a:ext>
                  </a:extLst>
                </a:gridCol>
                <a:gridCol w="1232263">
                  <a:extLst>
                    <a:ext uri="{9D8B030D-6E8A-4147-A177-3AD203B41FA5}">
                      <a16:colId xmlns:a16="http://schemas.microsoft.com/office/drawing/2014/main" val="737038635"/>
                    </a:ext>
                  </a:extLst>
                </a:gridCol>
                <a:gridCol w="1232263">
                  <a:extLst>
                    <a:ext uri="{9D8B030D-6E8A-4147-A177-3AD203B41FA5}">
                      <a16:colId xmlns:a16="http://schemas.microsoft.com/office/drawing/2014/main" val="219984305"/>
                    </a:ext>
                  </a:extLst>
                </a:gridCol>
                <a:gridCol w="1232263">
                  <a:extLst>
                    <a:ext uri="{9D8B030D-6E8A-4147-A177-3AD203B41FA5}">
                      <a16:colId xmlns:a16="http://schemas.microsoft.com/office/drawing/2014/main" val="4253290105"/>
                    </a:ext>
                  </a:extLst>
                </a:gridCol>
                <a:gridCol w="1232263">
                  <a:extLst>
                    <a:ext uri="{9D8B030D-6E8A-4147-A177-3AD203B41FA5}">
                      <a16:colId xmlns:a16="http://schemas.microsoft.com/office/drawing/2014/main" val="912871582"/>
                    </a:ext>
                  </a:extLst>
                </a:gridCol>
                <a:gridCol w="1232263">
                  <a:extLst>
                    <a:ext uri="{9D8B030D-6E8A-4147-A177-3AD203B41FA5}">
                      <a16:colId xmlns:a16="http://schemas.microsoft.com/office/drawing/2014/main" val="2172327253"/>
                    </a:ext>
                  </a:extLst>
                </a:gridCol>
              </a:tblGrid>
              <a:tr h="293123">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Coefficients</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Standard Error</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 Stat</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95.0%</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95.0%</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6278883"/>
                  </a:ext>
                </a:extLst>
              </a:tr>
              <a:tr h="293123">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-12165.4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949.5381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-12.8119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1.61E-35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-14028.1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-10302.6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-14028.1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-10302.6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2344218"/>
                  </a:ext>
                </a:extLst>
              </a:tr>
              <a:tr h="293123">
                <a:tc>
                  <a:txBody>
                    <a:bodyPr/>
                    <a:lstStyle/>
                    <a:p>
                      <a:pPr algn="l" fontAlgn="b"/>
                      <a:r>
                        <a:rPr lang="en-US" sz="1100" u="none" strike="noStrike">
                          <a:effectLst/>
                        </a:rPr>
                        <a:t>smoker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23843.87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411.6591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57.92141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23036.3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24651.45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23036.3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24651.45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4271454"/>
                  </a:ext>
                </a:extLst>
              </a:tr>
              <a:tr h="293123">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-858.47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415.2055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-2.06758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0.038873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-43.9411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-43.9411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6187020"/>
                  </a:ext>
                </a:extLst>
              </a:tr>
              <a:tr h="293123">
                <a:tc>
                  <a:txBody>
                    <a:bodyPr/>
                    <a:lstStyle/>
                    <a:p>
                      <a:pPr algn="l" fontAlgn="b"/>
                      <a:r>
                        <a:rPr lang="en-US" sz="1100" u="none" strike="noStrike">
                          <a:effectLst/>
                        </a:rPr>
                        <a:t>southwest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-782.745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413.756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-1.8918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0.058734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-1594.43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28.93966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-1594.43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28.93966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2754567"/>
                  </a:ext>
                </a:extLst>
              </a:tr>
              <a:tr h="293123">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257.0064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11.88925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21.6167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4.62E-89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233.6827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280.3301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233.6827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280.3301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49081676"/>
                  </a:ext>
                </a:extLst>
              </a:tr>
              <a:tr h="293123">
                <a:tc>
                  <a:txBody>
                    <a:bodyPr/>
                    <a:lstStyle/>
                    <a:p>
                      <a:pPr algn="l" fontAlgn="b"/>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338.6413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28.55408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11.85965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6.5E-31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282.6254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394.6572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282.6254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394.6572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1216930"/>
                  </a:ext>
                </a:extLst>
              </a:tr>
              <a:tr h="307779">
                <a:tc>
                  <a:txBody>
                    <a:bodyPr/>
                    <a:lstStyle/>
                    <a:p>
                      <a:pPr algn="l" fontAlgn="b"/>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471.5441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137.656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3.425527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0.000632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201.4979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741.5904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201.4979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741.5904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965491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859398869"/>
              </p:ext>
            </p:extLst>
          </p:nvPr>
        </p:nvGraphicFramePr>
        <p:xfrm>
          <a:off x="796834" y="4127865"/>
          <a:ext cx="9862456" cy="1715609"/>
        </p:xfrm>
        <a:graphic>
          <a:graphicData uri="http://schemas.openxmlformats.org/drawingml/2006/table">
            <a:tbl>
              <a:tblPr/>
              <a:tblGrid>
                <a:gridCol w="1232807">
                  <a:extLst>
                    <a:ext uri="{9D8B030D-6E8A-4147-A177-3AD203B41FA5}">
                      <a16:colId xmlns:a16="http://schemas.microsoft.com/office/drawing/2014/main" val="2956223820"/>
                    </a:ext>
                  </a:extLst>
                </a:gridCol>
                <a:gridCol w="1232807">
                  <a:extLst>
                    <a:ext uri="{9D8B030D-6E8A-4147-A177-3AD203B41FA5}">
                      <a16:colId xmlns:a16="http://schemas.microsoft.com/office/drawing/2014/main" val="2512040167"/>
                    </a:ext>
                  </a:extLst>
                </a:gridCol>
                <a:gridCol w="1232807">
                  <a:extLst>
                    <a:ext uri="{9D8B030D-6E8A-4147-A177-3AD203B41FA5}">
                      <a16:colId xmlns:a16="http://schemas.microsoft.com/office/drawing/2014/main" val="3868878982"/>
                    </a:ext>
                  </a:extLst>
                </a:gridCol>
                <a:gridCol w="1232807">
                  <a:extLst>
                    <a:ext uri="{9D8B030D-6E8A-4147-A177-3AD203B41FA5}">
                      <a16:colId xmlns:a16="http://schemas.microsoft.com/office/drawing/2014/main" val="4089923576"/>
                    </a:ext>
                  </a:extLst>
                </a:gridCol>
                <a:gridCol w="1232807">
                  <a:extLst>
                    <a:ext uri="{9D8B030D-6E8A-4147-A177-3AD203B41FA5}">
                      <a16:colId xmlns:a16="http://schemas.microsoft.com/office/drawing/2014/main" val="1066513881"/>
                    </a:ext>
                  </a:extLst>
                </a:gridCol>
                <a:gridCol w="1232807">
                  <a:extLst>
                    <a:ext uri="{9D8B030D-6E8A-4147-A177-3AD203B41FA5}">
                      <a16:colId xmlns:a16="http://schemas.microsoft.com/office/drawing/2014/main" val="2100918676"/>
                    </a:ext>
                  </a:extLst>
                </a:gridCol>
                <a:gridCol w="1232807">
                  <a:extLst>
                    <a:ext uri="{9D8B030D-6E8A-4147-A177-3AD203B41FA5}">
                      <a16:colId xmlns:a16="http://schemas.microsoft.com/office/drawing/2014/main" val="317198675"/>
                    </a:ext>
                  </a:extLst>
                </a:gridCol>
                <a:gridCol w="1232807">
                  <a:extLst>
                    <a:ext uri="{9D8B030D-6E8A-4147-A177-3AD203B41FA5}">
                      <a16:colId xmlns:a16="http://schemas.microsoft.com/office/drawing/2014/main" val="1973772435"/>
                    </a:ext>
                  </a:extLst>
                </a:gridCol>
              </a:tblGrid>
              <a:tr h="266809">
                <a:tc gridSpan="2">
                  <a:txBody>
                    <a:bodyPr/>
                    <a:lstStyle/>
                    <a:p>
                      <a:pPr algn="l" fontAlgn="b"/>
                      <a:r>
                        <a:rPr lang="en-US" sz="1100" b="0" i="0" u="none" strike="noStrike">
                          <a:solidFill>
                            <a:srgbClr val="000000"/>
                          </a:solidFill>
                          <a:effectLst/>
                          <a:latin typeface="Calibri" panose="020F0502020204030204" pitchFamily="34" charset="0"/>
                        </a:rPr>
                        <a:t>P VALUE&lt;0.05</a:t>
                      </a:r>
                    </a:p>
                  </a:txBody>
                  <a:tcPr marL="9525" marR="9525" marT="9525" marB="0" anchor="b">
                    <a:lnL>
                      <a:noFill/>
                    </a:lnL>
                    <a:lnR>
                      <a:noFill/>
                    </a:lnR>
                    <a:lnT>
                      <a:noFill/>
                    </a:lnT>
                    <a:lnB>
                      <a:noFill/>
                    </a:lnB>
                  </a:tcPr>
                </a:tc>
                <a:tc hMerge="1">
                  <a:txBody>
                    <a:bodyPr/>
                    <a:lstStyle/>
                    <a:p>
                      <a:endParaRPr lang="en-US"/>
                    </a:p>
                  </a:txBody>
                  <a:tcPr/>
                </a:tc>
                <a:tc gridSpan="2">
                  <a:txBody>
                    <a:bodyPr/>
                    <a:lstStyle/>
                    <a:p>
                      <a:pPr algn="l" fontAlgn="b"/>
                      <a:r>
                        <a:rPr lang="en-US" sz="1100" b="0" i="0" u="none" strike="noStrike">
                          <a:solidFill>
                            <a:srgbClr val="000000"/>
                          </a:solidFill>
                          <a:effectLst/>
                          <a:latin typeface="Calibri" panose="020F0502020204030204" pitchFamily="34" charset="0"/>
                        </a:rPr>
                        <a:t>SIGNIFICANT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035086624"/>
                  </a:ext>
                </a:extLst>
              </a:tr>
              <a:tr h="301236">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354422977"/>
                  </a:ext>
                </a:extLst>
              </a:tr>
              <a:tr h="286891">
                <a:tc gridSpan="2">
                  <a:txBody>
                    <a:bodyPr/>
                    <a:lstStyle/>
                    <a:p>
                      <a:pPr algn="l" fontAlgn="b"/>
                      <a:r>
                        <a:rPr lang="en-US" sz="1100" b="0" i="0" u="none" strike="noStrike" dirty="0">
                          <a:solidFill>
                            <a:srgbClr val="000000"/>
                          </a:solidFill>
                          <a:effectLst/>
                          <a:latin typeface="Calibri" panose="020F0502020204030204" pitchFamily="34" charset="0"/>
                        </a:rPr>
                        <a:t>P VALUE &gt;0.05</a:t>
                      </a:r>
                    </a:p>
                  </a:txBody>
                  <a:tcPr marL="9525" marR="9525" marT="9525" marB="0" anchor="b">
                    <a:lnL>
                      <a:noFill/>
                    </a:lnL>
                    <a:lnR>
                      <a:noFill/>
                    </a:lnR>
                    <a:lnT>
                      <a:noFill/>
                    </a:lnT>
                    <a:lnB>
                      <a:noFill/>
                    </a:lnB>
                  </a:tcPr>
                </a:tc>
                <a:tc hMerge="1">
                  <a:txBody>
                    <a:bodyPr/>
                    <a:lstStyle/>
                    <a:p>
                      <a:endParaRPr lang="en-US"/>
                    </a:p>
                  </a:txBody>
                  <a:tcPr/>
                </a:tc>
                <a:tc gridSpan="2">
                  <a:txBody>
                    <a:bodyPr/>
                    <a:lstStyle/>
                    <a:p>
                      <a:pPr algn="l" fontAlgn="b"/>
                      <a:r>
                        <a:rPr lang="en-US" sz="1100" b="0" i="0" u="none" strike="noStrike" dirty="0">
                          <a:solidFill>
                            <a:srgbClr val="000000"/>
                          </a:solidFill>
                          <a:effectLst/>
                          <a:latin typeface="Calibri" panose="020F0502020204030204" pitchFamily="34" charset="0"/>
                        </a:rPr>
                        <a:t>INSIGNIFICANT</a:t>
                      </a: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505439748"/>
                  </a:ext>
                </a:extLst>
              </a:tr>
              <a:tr h="286891">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63166123"/>
                  </a:ext>
                </a:extLst>
              </a:tr>
              <a:tr h="286891">
                <a:tc gridSpan="8">
                  <a:txBody>
                    <a:bodyPr/>
                    <a:lstStyle/>
                    <a:p>
                      <a:pPr algn="l" fontAlgn="b"/>
                      <a:r>
                        <a:rPr lang="en-US" sz="1100" b="0" i="0" u="none" strike="noStrike">
                          <a:solidFill>
                            <a:srgbClr val="000000"/>
                          </a:solidFill>
                          <a:effectLst/>
                          <a:latin typeface="Calibri" panose="020F0502020204030204" pitchFamily="34" charset="0"/>
                        </a:rPr>
                        <a:t>SO I ELIMINATE SOUTHWEST HERE BECAUSE P VALUE IS =0.05 SO ITS CONSIDERED AS </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9432005"/>
                  </a:ext>
                </a:extLst>
              </a:tr>
              <a:tr h="286891">
                <a:tc gridSpan="8">
                  <a:txBody>
                    <a:bodyPr/>
                    <a:lstStyle/>
                    <a:p>
                      <a:pPr algn="l" fontAlgn="b"/>
                      <a:r>
                        <a:rPr lang="en-US" sz="1100" b="0" i="0" u="none" strike="noStrike" dirty="0">
                          <a:solidFill>
                            <a:srgbClr val="000000"/>
                          </a:solidFill>
                          <a:effectLst/>
                          <a:latin typeface="Calibri" panose="020F0502020204030204" pitchFamily="34" charset="0"/>
                        </a:rPr>
                        <a:t>INSIGFICANT VALUE AND ELIMINATED FOR NEXT STEP PERFECT REGRESSION MODEL.</a:t>
                      </a:r>
                    </a:p>
                  </a:txBody>
                  <a:tcPr marL="9525" marR="9525" marT="9525"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4837628"/>
                  </a:ext>
                </a:extLst>
              </a:tr>
            </a:tbl>
          </a:graphicData>
        </a:graphic>
      </p:graphicFrame>
      <p:sp>
        <p:nvSpPr>
          <p:cNvPr id="4" name="TextBox 3"/>
          <p:cNvSpPr txBox="1"/>
          <p:nvPr/>
        </p:nvSpPr>
        <p:spPr>
          <a:xfrm>
            <a:off x="2717074" y="431074"/>
            <a:ext cx="5264332" cy="369332"/>
          </a:xfrm>
          <a:prstGeom prst="rect">
            <a:avLst/>
          </a:prstGeom>
          <a:noFill/>
        </p:spPr>
        <p:txBody>
          <a:bodyPr wrap="square" rtlCol="0">
            <a:spAutoFit/>
          </a:bodyPr>
          <a:lstStyle/>
          <a:p>
            <a:pPr algn="ctr"/>
            <a:r>
              <a:rPr lang="en-US" b="1" dirty="0" smtClean="0"/>
              <a:t>REGRESSION 2 </a:t>
            </a:r>
            <a:endParaRPr lang="en-US" b="1" dirty="0"/>
          </a:p>
        </p:txBody>
      </p:sp>
    </p:spTree>
    <p:extLst>
      <p:ext uri="{BB962C8B-B14F-4D97-AF65-F5344CB8AC3E}">
        <p14:creationId xmlns:p14="http://schemas.microsoft.com/office/powerpoint/2010/main" val="38693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4480" y="248194"/>
            <a:ext cx="8138160" cy="369332"/>
          </a:xfrm>
          <a:prstGeom prst="rect">
            <a:avLst/>
          </a:prstGeom>
          <a:noFill/>
        </p:spPr>
        <p:txBody>
          <a:bodyPr wrap="square" rtlCol="0">
            <a:spAutoFit/>
          </a:bodyPr>
          <a:lstStyle/>
          <a:p>
            <a:pPr algn="ctr"/>
            <a:r>
              <a:rPr lang="en-US" dirty="0"/>
              <a:t>REGRESSION 3</a:t>
            </a:r>
          </a:p>
        </p:txBody>
      </p:sp>
      <p:graphicFrame>
        <p:nvGraphicFramePr>
          <p:cNvPr id="3" name="Table 2"/>
          <p:cNvGraphicFramePr>
            <a:graphicFrameLocks noGrp="1"/>
          </p:cNvGraphicFramePr>
          <p:nvPr>
            <p:extLst>
              <p:ext uri="{D42A27DB-BD31-4B8C-83A1-F6EECF244321}">
                <p14:modId xmlns:p14="http://schemas.microsoft.com/office/powerpoint/2010/main" val="3813882651"/>
              </p:ext>
            </p:extLst>
          </p:nvPr>
        </p:nvGraphicFramePr>
        <p:xfrm>
          <a:off x="626087" y="992777"/>
          <a:ext cx="9654381" cy="2004717"/>
        </p:xfrm>
        <a:graphic>
          <a:graphicData uri="http://schemas.openxmlformats.org/drawingml/2006/table">
            <a:tbl>
              <a:tblPr>
                <a:tableStyleId>{69C7853C-536D-4A76-A0AE-DD22124D55A5}</a:tableStyleId>
              </a:tblPr>
              <a:tblGrid>
                <a:gridCol w="1072709">
                  <a:extLst>
                    <a:ext uri="{9D8B030D-6E8A-4147-A177-3AD203B41FA5}">
                      <a16:colId xmlns:a16="http://schemas.microsoft.com/office/drawing/2014/main" val="1936920280"/>
                    </a:ext>
                  </a:extLst>
                </a:gridCol>
                <a:gridCol w="1072709">
                  <a:extLst>
                    <a:ext uri="{9D8B030D-6E8A-4147-A177-3AD203B41FA5}">
                      <a16:colId xmlns:a16="http://schemas.microsoft.com/office/drawing/2014/main" val="4059224596"/>
                    </a:ext>
                  </a:extLst>
                </a:gridCol>
                <a:gridCol w="1072709">
                  <a:extLst>
                    <a:ext uri="{9D8B030D-6E8A-4147-A177-3AD203B41FA5}">
                      <a16:colId xmlns:a16="http://schemas.microsoft.com/office/drawing/2014/main" val="2633108335"/>
                    </a:ext>
                  </a:extLst>
                </a:gridCol>
                <a:gridCol w="1072709">
                  <a:extLst>
                    <a:ext uri="{9D8B030D-6E8A-4147-A177-3AD203B41FA5}">
                      <a16:colId xmlns:a16="http://schemas.microsoft.com/office/drawing/2014/main" val="1330776010"/>
                    </a:ext>
                  </a:extLst>
                </a:gridCol>
                <a:gridCol w="1072709">
                  <a:extLst>
                    <a:ext uri="{9D8B030D-6E8A-4147-A177-3AD203B41FA5}">
                      <a16:colId xmlns:a16="http://schemas.microsoft.com/office/drawing/2014/main" val="2722956295"/>
                    </a:ext>
                  </a:extLst>
                </a:gridCol>
                <a:gridCol w="1072709">
                  <a:extLst>
                    <a:ext uri="{9D8B030D-6E8A-4147-A177-3AD203B41FA5}">
                      <a16:colId xmlns:a16="http://schemas.microsoft.com/office/drawing/2014/main" val="1522146470"/>
                    </a:ext>
                  </a:extLst>
                </a:gridCol>
                <a:gridCol w="1072709">
                  <a:extLst>
                    <a:ext uri="{9D8B030D-6E8A-4147-A177-3AD203B41FA5}">
                      <a16:colId xmlns:a16="http://schemas.microsoft.com/office/drawing/2014/main" val="2414067933"/>
                    </a:ext>
                  </a:extLst>
                </a:gridCol>
                <a:gridCol w="1072709">
                  <a:extLst>
                    <a:ext uri="{9D8B030D-6E8A-4147-A177-3AD203B41FA5}">
                      <a16:colId xmlns:a16="http://schemas.microsoft.com/office/drawing/2014/main" val="212309587"/>
                    </a:ext>
                  </a:extLst>
                </a:gridCol>
                <a:gridCol w="1072709">
                  <a:extLst>
                    <a:ext uri="{9D8B030D-6E8A-4147-A177-3AD203B41FA5}">
                      <a16:colId xmlns:a16="http://schemas.microsoft.com/office/drawing/2014/main" val="1200411357"/>
                    </a:ext>
                  </a:extLst>
                </a:gridCol>
              </a:tblGrid>
              <a:tr h="284357">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Coefficients</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Standard Error</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 Stat</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95.0%</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95.0%</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1524974"/>
                  </a:ext>
                </a:extLst>
              </a:tr>
              <a:tr h="284357">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-12275.6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948.6663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-12.9398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3.67E-36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-14136.6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-10414.6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-14136.6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-10414.6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3172626"/>
                  </a:ext>
                </a:extLst>
              </a:tr>
              <a:tr h="284357">
                <a:tc>
                  <a:txBody>
                    <a:bodyPr/>
                    <a:lstStyle/>
                    <a:p>
                      <a:pPr algn="l" fontAlgn="b"/>
                      <a:r>
                        <a:rPr lang="en-US" sz="1100" u="none" strike="noStrike">
                          <a:effectLst/>
                        </a:rPr>
                        <a:t>smoker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23853.97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412.0228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57.89479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23045.69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24662.26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23045.69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24662.26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0592489"/>
                  </a:ext>
                </a:extLst>
              </a:tr>
              <a:tr h="284357">
                <a:tc>
                  <a:txBody>
                    <a:bodyPr/>
                    <a:lstStyle/>
                    <a:p>
                      <a:pPr algn="l" fontAlgn="b"/>
                      <a:r>
                        <a:rPr lang="en-US" sz="1100" u="none" strike="noStrike">
                          <a:effectLst/>
                        </a:rPr>
                        <a:t>southeast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-578.862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388.3844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-1.49044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0.136346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-1340.77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183.0497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-1340.77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183.0497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4619154"/>
                  </a:ext>
                </a:extLst>
              </a:tr>
              <a:tr h="284357">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257.1365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11.90056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21.6071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5.27E-89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233.7907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280.4824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233.7907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280.4824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5159838"/>
                  </a:ext>
                </a:extLst>
              </a:tr>
              <a:tr h="284357">
                <a:tc>
                  <a:txBody>
                    <a:bodyPr/>
                    <a:lstStyle/>
                    <a:p>
                      <a:pPr algn="l" fontAlgn="b"/>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333.4448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28.44915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11.72073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2.89E-30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277.6348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389.2548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277.6348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389.2548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8939752"/>
                  </a:ext>
                </a:extLst>
              </a:tr>
              <a:tr h="298575">
                <a:tc>
                  <a:txBody>
                    <a:bodyPr/>
                    <a:lstStyle/>
                    <a:p>
                      <a:pPr algn="l" fontAlgn="b"/>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468.0668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137.7769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3.397281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0.000701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197.7835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738.3501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197.7835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738.3501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6648392"/>
                  </a:ext>
                </a:extLst>
              </a:tr>
            </a:tbl>
          </a:graphicData>
        </a:graphic>
      </p:graphicFrame>
      <p:sp>
        <p:nvSpPr>
          <p:cNvPr id="4" name="Rectangle 3"/>
          <p:cNvSpPr/>
          <p:nvPr/>
        </p:nvSpPr>
        <p:spPr>
          <a:xfrm>
            <a:off x="3133489" y="3244334"/>
            <a:ext cx="6363207" cy="738664"/>
          </a:xfrm>
          <a:prstGeom prst="rect">
            <a:avLst/>
          </a:prstGeom>
        </p:spPr>
        <p:txBody>
          <a:bodyPr wrap="square">
            <a:spAutoFit/>
          </a:bodyPr>
          <a:lstStyle/>
          <a:p>
            <a:r>
              <a:rPr lang="en-US" sz="1400" dirty="0">
                <a:solidFill>
                  <a:srgbClr val="000000"/>
                </a:solidFill>
                <a:latin typeface="Calibri" panose="020F0502020204030204" pitchFamily="34" charset="0"/>
              </a:rPr>
              <a:t>SO HERE P VALUE OF SOUTH EAST IS </a:t>
            </a:r>
            <a:r>
              <a:rPr lang="en-US" sz="1400" dirty="0" smtClean="0">
                <a:solidFill>
                  <a:srgbClr val="000000"/>
                </a:solidFill>
                <a:latin typeface="Calibri" panose="020F0502020204030204" pitchFamily="34" charset="0"/>
              </a:rPr>
              <a:t>GREATER </a:t>
            </a:r>
            <a:r>
              <a:rPr lang="en-US" sz="1400" dirty="0">
                <a:solidFill>
                  <a:srgbClr val="000000"/>
                </a:solidFill>
                <a:latin typeface="Calibri" panose="020F0502020204030204" pitchFamily="34" charset="0"/>
              </a:rPr>
              <a:t>THAN 0.05  SO I ELIMINATE IT FOR THE NEXT </a:t>
            </a:r>
            <a:r>
              <a:rPr lang="en-US" sz="1400" dirty="0" smtClean="0">
                <a:solidFill>
                  <a:srgbClr val="000000"/>
                </a:solidFill>
                <a:latin typeface="Calibri" panose="020F0502020204030204" pitchFamily="34" charset="0"/>
              </a:rPr>
              <a:t>STEP</a:t>
            </a:r>
          </a:p>
          <a:p>
            <a:r>
              <a:rPr lang="en-US" sz="1400" dirty="0">
                <a:solidFill>
                  <a:srgbClr val="000000"/>
                </a:solidFill>
                <a:latin typeface="Calibri" panose="020F0502020204030204" pitchFamily="34" charset="0"/>
              </a:rPr>
              <a:t> </a:t>
            </a:r>
            <a:r>
              <a:rPr lang="en-US" sz="1400" dirty="0" smtClean="0">
                <a:solidFill>
                  <a:srgbClr val="000000"/>
                </a:solidFill>
                <a:latin typeface="Calibri" panose="020F0502020204030204" pitchFamily="34" charset="0"/>
              </a:rPr>
              <a:t>ONLY SIGFICANT VALUSES ARE KEPT INSIGNIFICANT VALUES ARE REMOVED </a:t>
            </a:r>
            <a:r>
              <a:rPr lang="en-US" sz="1400" dirty="0" smtClean="0"/>
              <a:t> </a:t>
            </a:r>
            <a:endParaRPr lang="en-US" sz="1400" dirty="0"/>
          </a:p>
        </p:txBody>
      </p:sp>
    </p:spTree>
    <p:extLst>
      <p:ext uri="{BB962C8B-B14F-4D97-AF65-F5344CB8AC3E}">
        <p14:creationId xmlns:p14="http://schemas.microsoft.com/office/powerpoint/2010/main" val="34668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28930821"/>
              </p:ext>
            </p:extLst>
          </p:nvPr>
        </p:nvGraphicFramePr>
        <p:xfrm>
          <a:off x="665280" y="1083512"/>
          <a:ext cx="9366993" cy="2169138"/>
        </p:xfrm>
        <a:graphic>
          <a:graphicData uri="http://schemas.openxmlformats.org/drawingml/2006/table">
            <a:tbl>
              <a:tblPr>
                <a:tableStyleId>{69C7853C-536D-4A76-A0AE-DD22124D55A5}</a:tableStyleId>
              </a:tblPr>
              <a:tblGrid>
                <a:gridCol w="1040777">
                  <a:extLst>
                    <a:ext uri="{9D8B030D-6E8A-4147-A177-3AD203B41FA5}">
                      <a16:colId xmlns:a16="http://schemas.microsoft.com/office/drawing/2014/main" val="1518919904"/>
                    </a:ext>
                  </a:extLst>
                </a:gridCol>
                <a:gridCol w="1040777">
                  <a:extLst>
                    <a:ext uri="{9D8B030D-6E8A-4147-A177-3AD203B41FA5}">
                      <a16:colId xmlns:a16="http://schemas.microsoft.com/office/drawing/2014/main" val="3953820996"/>
                    </a:ext>
                  </a:extLst>
                </a:gridCol>
                <a:gridCol w="1040777">
                  <a:extLst>
                    <a:ext uri="{9D8B030D-6E8A-4147-A177-3AD203B41FA5}">
                      <a16:colId xmlns:a16="http://schemas.microsoft.com/office/drawing/2014/main" val="1392715170"/>
                    </a:ext>
                  </a:extLst>
                </a:gridCol>
                <a:gridCol w="1040777">
                  <a:extLst>
                    <a:ext uri="{9D8B030D-6E8A-4147-A177-3AD203B41FA5}">
                      <a16:colId xmlns:a16="http://schemas.microsoft.com/office/drawing/2014/main" val="2922384821"/>
                    </a:ext>
                  </a:extLst>
                </a:gridCol>
                <a:gridCol w="1040777">
                  <a:extLst>
                    <a:ext uri="{9D8B030D-6E8A-4147-A177-3AD203B41FA5}">
                      <a16:colId xmlns:a16="http://schemas.microsoft.com/office/drawing/2014/main" val="3910891201"/>
                    </a:ext>
                  </a:extLst>
                </a:gridCol>
                <a:gridCol w="1040777">
                  <a:extLst>
                    <a:ext uri="{9D8B030D-6E8A-4147-A177-3AD203B41FA5}">
                      <a16:colId xmlns:a16="http://schemas.microsoft.com/office/drawing/2014/main" val="3765905004"/>
                    </a:ext>
                  </a:extLst>
                </a:gridCol>
                <a:gridCol w="1040777">
                  <a:extLst>
                    <a:ext uri="{9D8B030D-6E8A-4147-A177-3AD203B41FA5}">
                      <a16:colId xmlns:a16="http://schemas.microsoft.com/office/drawing/2014/main" val="3556821894"/>
                    </a:ext>
                  </a:extLst>
                </a:gridCol>
                <a:gridCol w="1040777">
                  <a:extLst>
                    <a:ext uri="{9D8B030D-6E8A-4147-A177-3AD203B41FA5}">
                      <a16:colId xmlns:a16="http://schemas.microsoft.com/office/drawing/2014/main" val="502127071"/>
                    </a:ext>
                  </a:extLst>
                </a:gridCol>
                <a:gridCol w="1040777">
                  <a:extLst>
                    <a:ext uri="{9D8B030D-6E8A-4147-A177-3AD203B41FA5}">
                      <a16:colId xmlns:a16="http://schemas.microsoft.com/office/drawing/2014/main" val="3353963325"/>
                    </a:ext>
                  </a:extLst>
                </a:gridCol>
              </a:tblGrid>
              <a:tr h="572323">
                <a:tc>
                  <a:txBody>
                    <a:bodyPr/>
                    <a:lstStyle/>
                    <a:p>
                      <a:pPr algn="ctr" fontAlgn="b"/>
                      <a:r>
                        <a:rPr lang="en-US" sz="1100" u="none" strike="noStrike">
                          <a:effectLst/>
                        </a:rPr>
                        <a:t> </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Coefficients</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Standard Error</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t Stat</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P-value</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Lower 95.0%</a:t>
                      </a:r>
                      <a:endParaRPr lang="en-US" sz="1100" b="0" i="1"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Upper 95.0%</a:t>
                      </a:r>
                      <a:endParaRPr lang="en-US" sz="1100" b="0" i="1"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5146330"/>
                  </a:ext>
                </a:extLst>
              </a:tr>
              <a:tr h="316201">
                <a:tc>
                  <a:txBody>
                    <a:bodyPr/>
                    <a:lstStyle/>
                    <a:p>
                      <a:pPr algn="l" fontAlgn="b"/>
                      <a:r>
                        <a:rPr lang="en-US" sz="1100" u="none" strike="noStrike">
                          <a:effectLst/>
                        </a:rPr>
                        <a:t>Intercept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-12102.8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941.9839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-12.8482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1.05E-35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-13950.7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-10254.8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-13950.7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-10254.8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0297141"/>
                  </a:ext>
                </a:extLst>
              </a:tr>
              <a:tr h="316201">
                <a:tc>
                  <a:txBody>
                    <a:bodyPr/>
                    <a:lstStyle/>
                    <a:p>
                      <a:pPr algn="l" fontAlgn="b"/>
                      <a:r>
                        <a:rPr lang="en-US" sz="1100" u="none" strike="noStrike">
                          <a:effectLst/>
                        </a:rPr>
                        <a:t>smoker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23811.4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411.2197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57.90432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23004.69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24618.11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23004.69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24618.11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6684463"/>
                  </a:ext>
                </a:extLst>
              </a:tr>
              <a:tr h="316201">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257.8495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11.89639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21.67461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1.75E-89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234.5118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281.1872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234.5118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281.1872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57865359"/>
                  </a:ext>
                </a:extLst>
              </a:tr>
              <a:tr h="316201">
                <a:tc>
                  <a:txBody>
                    <a:bodyPr/>
                    <a:lstStyle/>
                    <a:p>
                      <a:pPr algn="l" fontAlgn="b"/>
                      <a:r>
                        <a:rPr lang="en-US" sz="1100" u="none" strike="noStrike">
                          <a:effectLst/>
                        </a:rPr>
                        <a:t>bmi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321.8514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27.37763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11.756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1.97E-30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268.1435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375.5593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268.1435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375.5593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7369937"/>
                  </a:ext>
                </a:extLst>
              </a:tr>
              <a:tr h="332011">
                <a:tc>
                  <a:txBody>
                    <a:bodyPr/>
                    <a:lstStyle/>
                    <a:p>
                      <a:pPr algn="l" fontAlgn="b"/>
                      <a:r>
                        <a:rPr lang="en-US" sz="1100" u="none" strike="noStrike">
                          <a:effectLst/>
                        </a:rPr>
                        <a:t>children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473.5023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137.7917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3.436364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0.000608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203.1902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743.8145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203.1902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743.8145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2248909"/>
                  </a:ext>
                </a:extLst>
              </a:tr>
            </a:tbl>
          </a:graphicData>
        </a:graphic>
      </p:graphicFrame>
      <p:pic>
        <p:nvPicPr>
          <p:cNvPr id="4" name="Picture 3"/>
          <p:cNvPicPr>
            <a:picLocks noChangeAspect="1"/>
          </p:cNvPicPr>
          <p:nvPr/>
        </p:nvPicPr>
        <p:blipFill>
          <a:blip r:embed="rId2"/>
          <a:stretch>
            <a:fillRect/>
          </a:stretch>
        </p:blipFill>
        <p:spPr>
          <a:xfrm>
            <a:off x="888275" y="3886124"/>
            <a:ext cx="9823268" cy="385429"/>
          </a:xfrm>
          <a:prstGeom prst="rect">
            <a:avLst/>
          </a:prstGeom>
        </p:spPr>
      </p:pic>
      <p:sp>
        <p:nvSpPr>
          <p:cNvPr id="5" name="Rectangle 4"/>
          <p:cNvSpPr/>
          <p:nvPr/>
        </p:nvSpPr>
        <p:spPr>
          <a:xfrm>
            <a:off x="1914807" y="4535695"/>
            <a:ext cx="7673330" cy="307777"/>
          </a:xfrm>
          <a:prstGeom prst="rect">
            <a:avLst/>
          </a:prstGeom>
        </p:spPr>
        <p:txBody>
          <a:bodyPr wrap="square">
            <a:spAutoFit/>
          </a:bodyPr>
          <a:lstStyle/>
          <a:p>
            <a:r>
              <a:rPr lang="en-US" sz="1400" dirty="0">
                <a:solidFill>
                  <a:srgbClr val="000000"/>
                </a:solidFill>
                <a:latin typeface="Calibri" panose="020F0502020204030204" pitchFamily="34" charset="0"/>
              </a:rPr>
              <a:t>Y=INTERCEPT+(258.5432*AGE)+(23840.25*SMOKERS)+(468.7714*CHILDREN)+(321.4347*BMI)</a:t>
            </a:r>
            <a:r>
              <a:rPr lang="en-US" sz="1400" dirty="0"/>
              <a:t> </a:t>
            </a:r>
          </a:p>
        </p:txBody>
      </p:sp>
      <p:pic>
        <p:nvPicPr>
          <p:cNvPr id="8" name="Picture 7"/>
          <p:cNvPicPr>
            <a:picLocks noChangeAspect="1"/>
          </p:cNvPicPr>
          <p:nvPr/>
        </p:nvPicPr>
        <p:blipFill>
          <a:blip r:embed="rId3"/>
          <a:stretch>
            <a:fillRect/>
          </a:stretch>
        </p:blipFill>
        <p:spPr>
          <a:xfrm>
            <a:off x="1914807" y="5199055"/>
            <a:ext cx="8261061" cy="472286"/>
          </a:xfrm>
          <a:prstGeom prst="rect">
            <a:avLst/>
          </a:prstGeom>
        </p:spPr>
      </p:pic>
      <p:sp>
        <p:nvSpPr>
          <p:cNvPr id="9" name="TextBox 8"/>
          <p:cNvSpPr txBox="1"/>
          <p:nvPr/>
        </p:nvSpPr>
        <p:spPr>
          <a:xfrm>
            <a:off x="2312126" y="352697"/>
            <a:ext cx="5656217" cy="646331"/>
          </a:xfrm>
          <a:prstGeom prst="rect">
            <a:avLst/>
          </a:prstGeom>
          <a:noFill/>
        </p:spPr>
        <p:txBody>
          <a:bodyPr wrap="square" rtlCol="0">
            <a:spAutoFit/>
          </a:bodyPr>
          <a:lstStyle/>
          <a:p>
            <a:pPr algn="ctr"/>
            <a:r>
              <a:rPr lang="en-US" b="1" dirty="0" smtClean="0"/>
              <a:t>REGRESSION 4 FINAL PERFECT REGRESSION  MODEL  TO PREDICT THE FUTURE INSURANCE CLAIMS </a:t>
            </a:r>
          </a:p>
        </p:txBody>
      </p:sp>
    </p:spTree>
    <p:extLst>
      <p:ext uri="{BB962C8B-B14F-4D97-AF65-F5344CB8AC3E}">
        <p14:creationId xmlns:p14="http://schemas.microsoft.com/office/powerpoint/2010/main" val="385412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000"/>
                                        <p:tgtEl>
                                          <p:spTgt spid="5"/>
                                        </p:tgtEl>
                                      </p:cBhvr>
                                    </p:animEffect>
                                    <p:anim calcmode="lin" valueType="num">
                                      <p:cBhvr>
                                        <p:cTn id="44" dur="2000" fill="hold"/>
                                        <p:tgtEl>
                                          <p:spTgt spid="5"/>
                                        </p:tgtEl>
                                        <p:attrNameLst>
                                          <p:attrName>ppt_w</p:attrName>
                                        </p:attrNameLst>
                                      </p:cBhvr>
                                      <p:tavLst>
                                        <p:tav tm="0" fmla="#ppt_w*sin(2.5*pi*$)">
                                          <p:val>
                                            <p:fltVal val="0"/>
                                          </p:val>
                                        </p:tav>
                                        <p:tav tm="100000">
                                          <p:val>
                                            <p:fltVal val="1"/>
                                          </p:val>
                                        </p:tav>
                                      </p:tavLst>
                                    </p:anim>
                                    <p:anim calcmode="lin" valueType="num">
                                      <p:cBhvr>
                                        <p:cTn id="45"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xit" presetSubtype="0" fill="hold" nodeType="clickEffect">
                                  <p:stCondLst>
                                    <p:cond delay="0"/>
                                  </p:stCondLst>
                                  <p:childTnLst>
                                    <p:animEffect transition="out" filter="fade">
                                      <p:cBhvr>
                                        <p:cTn id="49" dur="2000"/>
                                        <p:tgtEl>
                                          <p:spTgt spid="8"/>
                                        </p:tgtEl>
                                      </p:cBhvr>
                                    </p:animEffect>
                                    <p:anim calcmode="lin" valueType="num">
                                      <p:cBhvr>
                                        <p:cTn id="50"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1" dur="2000"/>
                                        <p:tgtEl>
                                          <p:spTgt spid="8"/>
                                        </p:tgtEl>
                                        <p:attrNameLst>
                                          <p:attrName>ppt_h</p:attrName>
                                        </p:attrNameLst>
                                      </p:cBhvr>
                                      <p:tavLst>
                                        <p:tav tm="0">
                                          <p:val>
                                            <p:strVal val="ppt_h"/>
                                          </p:val>
                                        </p:tav>
                                        <p:tav tm="100000">
                                          <p:val>
                                            <p:strVal val="ppt_h"/>
                                          </p:val>
                                        </p:tav>
                                      </p:tavLst>
                                    </p:anim>
                                    <p:set>
                                      <p:cBhvr>
                                        <p:cTn id="5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4297" y="862149"/>
            <a:ext cx="7785463" cy="3046988"/>
          </a:xfrm>
          <a:prstGeom prst="rect">
            <a:avLst/>
          </a:prstGeom>
          <a:noFill/>
        </p:spPr>
        <p:txBody>
          <a:bodyPr wrap="square" rtlCol="0">
            <a:spAutoFit/>
          </a:bodyPr>
          <a:lstStyle/>
          <a:p>
            <a:pPr algn="ctr"/>
            <a:r>
              <a:rPr lang="en-US" sz="4800" b="1" smtClean="0"/>
              <a:t>“THANK </a:t>
            </a:r>
            <a:r>
              <a:rPr lang="en-US" sz="4800" b="1" dirty="0" smtClean="0"/>
              <a:t>YOU ONE AND ALL FOR LENDING YOUR EARS AND YOUR </a:t>
            </a:r>
            <a:r>
              <a:rPr lang="en-US" sz="4800" b="1" smtClean="0"/>
              <a:t>PRESIOUS TIME”</a:t>
            </a:r>
            <a:endParaRPr lang="en-US" sz="4800" b="1" dirty="0"/>
          </a:p>
        </p:txBody>
      </p:sp>
    </p:spTree>
    <p:extLst>
      <p:ext uri="{BB962C8B-B14F-4D97-AF65-F5344CB8AC3E}">
        <p14:creationId xmlns:p14="http://schemas.microsoft.com/office/powerpoint/2010/main" val="9188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2060"/>
                </a:solidFill>
              </a:rPr>
              <a:t>Region vs count of BMI</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5960993"/>
              </p:ext>
            </p:extLst>
          </p:nvPr>
        </p:nvGraphicFramePr>
        <p:xfrm>
          <a:off x="1123406" y="1384660"/>
          <a:ext cx="8150596" cy="4637316"/>
        </p:xfrm>
        <a:graphic>
          <a:graphicData uri="http://schemas.openxmlformats.org/drawingml/2006/table">
            <a:tbl>
              <a:tblPr>
                <a:tableStyleId>{5C22544A-7EE6-4342-B048-85BDC9FD1C3A}</a:tableStyleId>
              </a:tblPr>
              <a:tblGrid>
                <a:gridCol w="4170963">
                  <a:extLst>
                    <a:ext uri="{9D8B030D-6E8A-4147-A177-3AD203B41FA5}">
                      <a16:colId xmlns:a16="http://schemas.microsoft.com/office/drawing/2014/main" val="2524117656"/>
                    </a:ext>
                  </a:extLst>
                </a:gridCol>
                <a:gridCol w="3979633">
                  <a:extLst>
                    <a:ext uri="{9D8B030D-6E8A-4147-A177-3AD203B41FA5}">
                      <a16:colId xmlns:a16="http://schemas.microsoft.com/office/drawing/2014/main" val="3804786919"/>
                    </a:ext>
                  </a:extLst>
                </a:gridCol>
              </a:tblGrid>
              <a:tr h="772886">
                <a:tc>
                  <a:txBody>
                    <a:bodyPr/>
                    <a:lstStyle/>
                    <a:p>
                      <a:pPr algn="l" fontAlgn="b"/>
                      <a:r>
                        <a:rPr lang="en-US" sz="2800" b="1" u="none" strike="noStrike" dirty="0">
                          <a:effectLst/>
                        </a:rPr>
                        <a:t>Row Labels</a:t>
                      </a:r>
                      <a:endParaRPr lang="en-US"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800" b="1" u="none" strike="noStrike">
                          <a:effectLst/>
                        </a:rPr>
                        <a:t>Count of bmi</a:t>
                      </a:r>
                      <a:endParaRPr lang="en-US" sz="2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5294310"/>
                  </a:ext>
                </a:extLst>
              </a:tr>
              <a:tr h="772886">
                <a:tc>
                  <a:txBody>
                    <a:bodyPr/>
                    <a:lstStyle/>
                    <a:p>
                      <a:pPr algn="l" fontAlgn="b"/>
                      <a:r>
                        <a:rPr lang="en-US" sz="2800" b="1" u="none" strike="noStrike">
                          <a:effectLst/>
                        </a:rPr>
                        <a:t>northeast</a:t>
                      </a:r>
                      <a:endParaRPr lang="en-US" sz="2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b="1" u="none" strike="noStrike">
                          <a:effectLst/>
                        </a:rPr>
                        <a:t>324</a:t>
                      </a:r>
                      <a:endParaRPr lang="en-US" sz="2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0865261"/>
                  </a:ext>
                </a:extLst>
              </a:tr>
              <a:tr h="772886">
                <a:tc>
                  <a:txBody>
                    <a:bodyPr/>
                    <a:lstStyle/>
                    <a:p>
                      <a:pPr algn="l" fontAlgn="b"/>
                      <a:r>
                        <a:rPr lang="en-US" sz="2800" b="1" u="none" strike="noStrike" dirty="0">
                          <a:effectLst/>
                        </a:rPr>
                        <a:t>northwest</a:t>
                      </a:r>
                      <a:endParaRPr lang="en-US"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800" b="1" u="none" strike="noStrike">
                          <a:effectLst/>
                        </a:rPr>
                        <a:t>325</a:t>
                      </a:r>
                      <a:endParaRPr lang="en-US" sz="2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2048143"/>
                  </a:ext>
                </a:extLst>
              </a:tr>
              <a:tr h="772886">
                <a:tc>
                  <a:txBody>
                    <a:bodyPr/>
                    <a:lstStyle/>
                    <a:p>
                      <a:pPr algn="l" fontAlgn="b"/>
                      <a:r>
                        <a:rPr lang="en-US" sz="2800" b="1" u="none" strike="noStrike">
                          <a:effectLst/>
                        </a:rPr>
                        <a:t>southeast</a:t>
                      </a:r>
                      <a:endParaRPr lang="en-US" sz="2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b="1" u="none" strike="noStrike">
                          <a:effectLst/>
                        </a:rPr>
                        <a:t>364</a:t>
                      </a:r>
                      <a:endParaRPr lang="en-US" sz="2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2574684"/>
                  </a:ext>
                </a:extLst>
              </a:tr>
              <a:tr h="772886">
                <a:tc>
                  <a:txBody>
                    <a:bodyPr/>
                    <a:lstStyle/>
                    <a:p>
                      <a:pPr algn="l" fontAlgn="b"/>
                      <a:r>
                        <a:rPr lang="en-US" sz="2800" b="1" u="none" strike="noStrike">
                          <a:effectLst/>
                        </a:rPr>
                        <a:t>southwest</a:t>
                      </a:r>
                      <a:endParaRPr lang="en-US" sz="2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b="1" u="none" strike="noStrike">
                          <a:effectLst/>
                        </a:rPr>
                        <a:t>325</a:t>
                      </a:r>
                      <a:endParaRPr lang="en-US" sz="28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6665668"/>
                  </a:ext>
                </a:extLst>
              </a:tr>
              <a:tr h="772886">
                <a:tc>
                  <a:txBody>
                    <a:bodyPr/>
                    <a:lstStyle/>
                    <a:p>
                      <a:pPr algn="l" fontAlgn="b"/>
                      <a:r>
                        <a:rPr lang="en-US" sz="2800" b="1" u="none" strike="noStrike">
                          <a:effectLst/>
                        </a:rPr>
                        <a:t>Grand Total</a:t>
                      </a:r>
                      <a:endParaRPr lang="en-US" sz="28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2800" b="1" u="none" strike="noStrike" dirty="0">
                          <a:effectLst/>
                        </a:rPr>
                        <a:t>1338</a:t>
                      </a:r>
                      <a:endParaRPr lang="en-US" sz="2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045017"/>
                  </a:ext>
                </a:extLst>
              </a:tr>
            </a:tbl>
          </a:graphicData>
        </a:graphic>
      </p:graphicFrame>
    </p:spTree>
    <p:extLst>
      <p:ext uri="{BB962C8B-B14F-4D97-AF65-F5344CB8AC3E}">
        <p14:creationId xmlns:p14="http://schemas.microsoft.com/office/powerpoint/2010/main" val="243108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REGION VS COUNT OF AGE </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98087141"/>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0677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REGION VS COUNT OF AGE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26857062"/>
              </p:ext>
            </p:extLst>
          </p:nvPr>
        </p:nvGraphicFramePr>
        <p:xfrm>
          <a:off x="1998616" y="1776550"/>
          <a:ext cx="6871063" cy="3971106"/>
        </p:xfrm>
        <a:graphic>
          <a:graphicData uri="http://schemas.openxmlformats.org/drawingml/2006/table">
            <a:tbl>
              <a:tblPr/>
              <a:tblGrid>
                <a:gridCol w="3516178">
                  <a:extLst>
                    <a:ext uri="{9D8B030D-6E8A-4147-A177-3AD203B41FA5}">
                      <a16:colId xmlns:a16="http://schemas.microsoft.com/office/drawing/2014/main" val="2175737434"/>
                    </a:ext>
                  </a:extLst>
                </a:gridCol>
                <a:gridCol w="3354885">
                  <a:extLst>
                    <a:ext uri="{9D8B030D-6E8A-4147-A177-3AD203B41FA5}">
                      <a16:colId xmlns:a16="http://schemas.microsoft.com/office/drawing/2014/main" val="637463035"/>
                    </a:ext>
                  </a:extLst>
                </a:gridCol>
              </a:tblGrid>
              <a:tr h="661851">
                <a:tc>
                  <a:txBody>
                    <a:bodyPr/>
                    <a:lstStyle/>
                    <a:p>
                      <a:pPr algn="l" fontAlgn="b"/>
                      <a:r>
                        <a:rPr lang="en-US" sz="3200" b="1"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3200" b="1" i="0" u="none" strike="noStrike">
                          <a:solidFill>
                            <a:srgbClr val="000000"/>
                          </a:solidFill>
                          <a:effectLst/>
                          <a:latin typeface="Calibri" panose="020F0502020204030204" pitchFamily="34" charset="0"/>
                        </a:rPr>
                        <a:t>Count of age</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63942027"/>
                  </a:ext>
                </a:extLst>
              </a:tr>
              <a:tr h="661851">
                <a:tc>
                  <a:txBody>
                    <a:bodyPr/>
                    <a:lstStyle/>
                    <a:p>
                      <a:pPr algn="l" fontAlgn="b"/>
                      <a:r>
                        <a:rPr lang="en-US" sz="3200" b="1" i="0" u="none" strike="noStrike" dirty="0">
                          <a:solidFill>
                            <a:srgbClr val="000000"/>
                          </a:solidFill>
                          <a:effectLst/>
                          <a:latin typeface="Calibri" panose="020F0502020204030204" pitchFamily="34" charset="0"/>
                        </a:rPr>
                        <a:t>northeast</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3200" b="1" i="0" u="none" strike="noStrike">
                          <a:solidFill>
                            <a:srgbClr val="000000"/>
                          </a:solidFill>
                          <a:effectLst/>
                          <a:latin typeface="Calibri" panose="020F0502020204030204" pitchFamily="34" charset="0"/>
                        </a:rPr>
                        <a:t>324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1663215033"/>
                  </a:ext>
                </a:extLst>
              </a:tr>
              <a:tr h="661851">
                <a:tc>
                  <a:txBody>
                    <a:bodyPr/>
                    <a:lstStyle/>
                    <a:p>
                      <a:pPr algn="l" fontAlgn="b"/>
                      <a:r>
                        <a:rPr lang="en-US" sz="3200" b="1" i="0" u="none" strike="noStrike">
                          <a:solidFill>
                            <a:srgbClr val="000000"/>
                          </a:solidFill>
                          <a:effectLst/>
                          <a:latin typeface="Calibri" panose="020F0502020204030204" pitchFamily="34" charset="0"/>
                        </a:rPr>
                        <a:t>northwest</a:t>
                      </a:r>
                    </a:p>
                  </a:txBody>
                  <a:tcPr marL="9525" marR="9525" marT="9525" marB="0" anchor="b">
                    <a:lnL>
                      <a:noFill/>
                    </a:lnL>
                    <a:lnR>
                      <a:noFill/>
                    </a:lnR>
                    <a:lnT>
                      <a:noFill/>
                    </a:lnT>
                    <a:lnB>
                      <a:noFill/>
                    </a:lnB>
                  </a:tcPr>
                </a:tc>
                <a:tc>
                  <a:txBody>
                    <a:bodyPr/>
                    <a:lstStyle/>
                    <a:p>
                      <a:pPr algn="r" fontAlgn="b"/>
                      <a:r>
                        <a:rPr lang="en-US" sz="3200" b="1"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extLst>
                  <a:ext uri="{0D108BD9-81ED-4DB2-BD59-A6C34878D82A}">
                    <a16:rowId xmlns:a16="http://schemas.microsoft.com/office/drawing/2014/main" val="1784608193"/>
                  </a:ext>
                </a:extLst>
              </a:tr>
              <a:tr h="661851">
                <a:tc>
                  <a:txBody>
                    <a:bodyPr/>
                    <a:lstStyle/>
                    <a:p>
                      <a:pPr algn="l" fontAlgn="b"/>
                      <a:r>
                        <a:rPr lang="en-US" sz="3200" b="1" i="0" u="none" strike="noStrike" dirty="0">
                          <a:solidFill>
                            <a:srgbClr val="000000"/>
                          </a:solidFill>
                          <a:effectLst/>
                          <a:latin typeface="Calibri" panose="020F0502020204030204" pitchFamily="34" charset="0"/>
                        </a:rPr>
                        <a:t>southeast</a:t>
                      </a:r>
                    </a:p>
                  </a:txBody>
                  <a:tcPr marL="9525" marR="9525" marT="9525" marB="0" anchor="b">
                    <a:lnL>
                      <a:noFill/>
                    </a:lnL>
                    <a:lnR>
                      <a:noFill/>
                    </a:lnR>
                    <a:lnT>
                      <a:noFill/>
                    </a:lnT>
                    <a:lnB>
                      <a:noFill/>
                    </a:lnB>
                  </a:tcPr>
                </a:tc>
                <a:tc>
                  <a:txBody>
                    <a:bodyPr/>
                    <a:lstStyle/>
                    <a:p>
                      <a:pPr algn="r" fontAlgn="b"/>
                      <a:r>
                        <a:rPr lang="en-US" sz="3200" b="1" i="0" u="none" strike="noStrike">
                          <a:solidFill>
                            <a:srgbClr val="000000"/>
                          </a:solidFill>
                          <a:effectLst/>
                          <a:latin typeface="Calibri" panose="020F0502020204030204" pitchFamily="34" charset="0"/>
                        </a:rPr>
                        <a:t>364</a:t>
                      </a:r>
                    </a:p>
                  </a:txBody>
                  <a:tcPr marL="9525" marR="9525" marT="9525" marB="0" anchor="b">
                    <a:lnL>
                      <a:noFill/>
                    </a:lnL>
                    <a:lnR>
                      <a:noFill/>
                    </a:lnR>
                    <a:lnT>
                      <a:noFill/>
                    </a:lnT>
                    <a:lnB>
                      <a:noFill/>
                    </a:lnB>
                  </a:tcPr>
                </a:tc>
                <a:extLst>
                  <a:ext uri="{0D108BD9-81ED-4DB2-BD59-A6C34878D82A}">
                    <a16:rowId xmlns:a16="http://schemas.microsoft.com/office/drawing/2014/main" val="478320496"/>
                  </a:ext>
                </a:extLst>
              </a:tr>
              <a:tr h="661851">
                <a:tc>
                  <a:txBody>
                    <a:bodyPr/>
                    <a:lstStyle/>
                    <a:p>
                      <a:pPr algn="l" fontAlgn="b"/>
                      <a:r>
                        <a:rPr lang="en-US" sz="3200" b="1" i="0" u="none" strike="noStrike">
                          <a:solidFill>
                            <a:srgbClr val="000000"/>
                          </a:solidFill>
                          <a:effectLst/>
                          <a:latin typeface="Calibri" panose="020F0502020204030204" pitchFamily="34" charset="0"/>
                        </a:rPr>
                        <a:t>southwest</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3200" b="1"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97331832"/>
                  </a:ext>
                </a:extLst>
              </a:tr>
              <a:tr h="661851">
                <a:tc>
                  <a:txBody>
                    <a:bodyPr/>
                    <a:lstStyle/>
                    <a:p>
                      <a:pPr algn="l" fontAlgn="b"/>
                      <a:r>
                        <a:rPr lang="en-US" sz="3200" b="1"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3200" b="1" i="0" u="none" strike="noStrike" dirty="0">
                          <a:solidFill>
                            <a:srgbClr val="000000"/>
                          </a:solidFill>
                          <a:effectLst/>
                          <a:latin typeface="Calibri" panose="020F0502020204030204" pitchFamily="34" charset="0"/>
                        </a:rPr>
                        <a:t>1338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420616980"/>
                  </a:ext>
                </a:extLst>
              </a:tr>
            </a:tbl>
          </a:graphicData>
        </a:graphic>
      </p:graphicFrame>
    </p:spTree>
    <p:extLst>
      <p:ext uri="{BB962C8B-B14F-4D97-AF65-F5344CB8AC3E}">
        <p14:creationId xmlns:p14="http://schemas.microsoft.com/office/powerpoint/2010/main" val="325819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REGION VS COUNT OF AGE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5927642"/>
              </p:ext>
            </p:extLst>
          </p:nvPr>
        </p:nvGraphicFramePr>
        <p:xfrm>
          <a:off x="677863" y="2160588"/>
          <a:ext cx="8596312" cy="38814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271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REGION VS COUNT OF AGE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46181138"/>
              </p:ext>
            </p:extLst>
          </p:nvPr>
        </p:nvGraphicFramePr>
        <p:xfrm>
          <a:off x="2011680" y="1750422"/>
          <a:ext cx="7929154" cy="4114800"/>
        </p:xfrm>
        <a:graphic>
          <a:graphicData uri="http://schemas.openxmlformats.org/drawingml/2006/table">
            <a:tbl>
              <a:tblPr/>
              <a:tblGrid>
                <a:gridCol w="4057642">
                  <a:extLst>
                    <a:ext uri="{9D8B030D-6E8A-4147-A177-3AD203B41FA5}">
                      <a16:colId xmlns:a16="http://schemas.microsoft.com/office/drawing/2014/main" val="1608992963"/>
                    </a:ext>
                  </a:extLst>
                </a:gridCol>
                <a:gridCol w="3871512">
                  <a:extLst>
                    <a:ext uri="{9D8B030D-6E8A-4147-A177-3AD203B41FA5}">
                      <a16:colId xmlns:a16="http://schemas.microsoft.com/office/drawing/2014/main" val="1504327384"/>
                    </a:ext>
                  </a:extLst>
                </a:gridCol>
              </a:tblGrid>
              <a:tr h="685800">
                <a:tc>
                  <a:txBody>
                    <a:bodyPr/>
                    <a:lstStyle/>
                    <a:p>
                      <a:pPr algn="l" fontAlgn="b"/>
                      <a:r>
                        <a:rPr lang="en-US" sz="3600" b="0" i="0" u="none" strike="noStrike">
                          <a:solidFill>
                            <a:srgbClr val="000000"/>
                          </a:solidFill>
                          <a:effectLst/>
                          <a:latin typeface="Calibri" panose="020F0502020204030204" pitchFamily="34" charset="0"/>
                        </a:rPr>
                        <a:t>Row Labels</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en-US" sz="3600" b="0" i="0" u="none" strike="noStrike">
                          <a:solidFill>
                            <a:srgbClr val="000000"/>
                          </a:solidFill>
                          <a:effectLst/>
                          <a:latin typeface="Calibri" panose="020F0502020204030204" pitchFamily="34" charset="0"/>
                        </a:rPr>
                        <a:t>Count of sex</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13351261"/>
                  </a:ext>
                </a:extLst>
              </a:tr>
              <a:tr h="685800">
                <a:tc>
                  <a:txBody>
                    <a:bodyPr/>
                    <a:lstStyle/>
                    <a:p>
                      <a:pPr algn="l" fontAlgn="b"/>
                      <a:r>
                        <a:rPr lang="en-US" sz="3600" b="0" i="0" u="none" strike="noStrike" dirty="0">
                          <a:solidFill>
                            <a:srgbClr val="000000"/>
                          </a:solidFill>
                          <a:effectLst/>
                          <a:latin typeface="Calibri" panose="020F0502020204030204" pitchFamily="34" charset="0"/>
                        </a:rPr>
                        <a:t>northeast</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tc>
                  <a:txBody>
                    <a:bodyPr/>
                    <a:lstStyle/>
                    <a:p>
                      <a:pPr algn="r" fontAlgn="b"/>
                      <a:r>
                        <a:rPr lang="en-US" sz="3600" b="0" i="0" u="none" strike="noStrike">
                          <a:solidFill>
                            <a:srgbClr val="000000"/>
                          </a:solidFill>
                          <a:effectLst/>
                          <a:latin typeface="Calibri" panose="020F0502020204030204" pitchFamily="34" charset="0"/>
                        </a:rPr>
                        <a:t>324</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tcPr>
                </a:tc>
                <a:extLst>
                  <a:ext uri="{0D108BD9-81ED-4DB2-BD59-A6C34878D82A}">
                    <a16:rowId xmlns:a16="http://schemas.microsoft.com/office/drawing/2014/main" val="925415983"/>
                  </a:ext>
                </a:extLst>
              </a:tr>
              <a:tr h="685800">
                <a:tc>
                  <a:txBody>
                    <a:bodyPr/>
                    <a:lstStyle/>
                    <a:p>
                      <a:pPr algn="l" fontAlgn="b"/>
                      <a:r>
                        <a:rPr lang="en-US" sz="3600" b="0" i="0" u="none" strike="noStrike" dirty="0">
                          <a:solidFill>
                            <a:srgbClr val="000000"/>
                          </a:solidFill>
                          <a:effectLst/>
                          <a:latin typeface="Calibri" panose="020F0502020204030204" pitchFamily="34" charset="0"/>
                        </a:rPr>
                        <a:t>northwest</a:t>
                      </a:r>
                    </a:p>
                  </a:txBody>
                  <a:tcPr marL="9525" marR="9525" marT="9525" marB="0" anchor="b">
                    <a:lnL>
                      <a:noFill/>
                    </a:lnL>
                    <a:lnR>
                      <a:noFill/>
                    </a:lnR>
                    <a:lnT>
                      <a:noFill/>
                    </a:lnT>
                    <a:lnB>
                      <a:noFill/>
                    </a:lnB>
                  </a:tcPr>
                </a:tc>
                <a:tc>
                  <a:txBody>
                    <a:bodyPr/>
                    <a:lstStyle/>
                    <a:p>
                      <a:pPr algn="r" fontAlgn="b"/>
                      <a:r>
                        <a:rPr lang="en-US" sz="36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extLst>
                  <a:ext uri="{0D108BD9-81ED-4DB2-BD59-A6C34878D82A}">
                    <a16:rowId xmlns:a16="http://schemas.microsoft.com/office/drawing/2014/main" val="182597385"/>
                  </a:ext>
                </a:extLst>
              </a:tr>
              <a:tr h="685800">
                <a:tc>
                  <a:txBody>
                    <a:bodyPr/>
                    <a:lstStyle/>
                    <a:p>
                      <a:pPr algn="l" fontAlgn="b"/>
                      <a:r>
                        <a:rPr lang="en-US" sz="3600" b="0" i="0" u="none" strike="noStrike" dirty="0">
                          <a:solidFill>
                            <a:srgbClr val="000000"/>
                          </a:solidFill>
                          <a:effectLst/>
                          <a:latin typeface="Calibri" panose="020F0502020204030204" pitchFamily="34" charset="0"/>
                        </a:rPr>
                        <a:t>southeast</a:t>
                      </a:r>
                    </a:p>
                  </a:txBody>
                  <a:tcPr marL="9525" marR="9525" marT="9525" marB="0" anchor="b">
                    <a:lnL>
                      <a:noFill/>
                    </a:lnL>
                    <a:lnR>
                      <a:noFill/>
                    </a:lnR>
                    <a:lnT>
                      <a:noFill/>
                    </a:lnT>
                    <a:lnB>
                      <a:noFill/>
                    </a:lnB>
                  </a:tcPr>
                </a:tc>
                <a:tc>
                  <a:txBody>
                    <a:bodyPr/>
                    <a:lstStyle/>
                    <a:p>
                      <a:pPr algn="r" fontAlgn="b"/>
                      <a:r>
                        <a:rPr lang="en-US" sz="3600" b="0" i="0" u="none" strike="noStrike">
                          <a:solidFill>
                            <a:srgbClr val="000000"/>
                          </a:solidFill>
                          <a:effectLst/>
                          <a:latin typeface="Calibri" panose="020F0502020204030204" pitchFamily="34" charset="0"/>
                        </a:rPr>
                        <a:t>364</a:t>
                      </a:r>
                    </a:p>
                  </a:txBody>
                  <a:tcPr marL="9525" marR="9525" marT="9525" marB="0" anchor="b">
                    <a:lnL>
                      <a:noFill/>
                    </a:lnL>
                    <a:lnR>
                      <a:noFill/>
                    </a:lnR>
                    <a:lnT>
                      <a:noFill/>
                    </a:lnT>
                    <a:lnB>
                      <a:noFill/>
                    </a:lnB>
                  </a:tcPr>
                </a:tc>
                <a:extLst>
                  <a:ext uri="{0D108BD9-81ED-4DB2-BD59-A6C34878D82A}">
                    <a16:rowId xmlns:a16="http://schemas.microsoft.com/office/drawing/2014/main" val="2789458724"/>
                  </a:ext>
                </a:extLst>
              </a:tr>
              <a:tr h="685800">
                <a:tc>
                  <a:txBody>
                    <a:bodyPr/>
                    <a:lstStyle/>
                    <a:p>
                      <a:pPr algn="l" fontAlgn="b"/>
                      <a:r>
                        <a:rPr lang="en-US" sz="3600" b="0" i="0" u="none" strike="noStrike">
                          <a:solidFill>
                            <a:srgbClr val="000000"/>
                          </a:solidFill>
                          <a:effectLst/>
                          <a:latin typeface="Calibri" panose="020F0502020204030204" pitchFamily="34" charset="0"/>
                        </a:rPr>
                        <a:t>southwest</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tc>
                  <a:txBody>
                    <a:bodyPr/>
                    <a:lstStyle/>
                    <a:p>
                      <a:pPr algn="r" fontAlgn="b"/>
                      <a:r>
                        <a:rPr lang="en-US" sz="36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164826193"/>
                  </a:ext>
                </a:extLst>
              </a:tr>
              <a:tr h="685800">
                <a:tc>
                  <a:txBody>
                    <a:bodyPr/>
                    <a:lstStyle/>
                    <a:p>
                      <a:pPr algn="l" fontAlgn="b"/>
                      <a:r>
                        <a:rPr lang="en-US" sz="3600" b="0" i="0" u="none" strike="noStrike">
                          <a:solidFill>
                            <a:srgbClr val="000000"/>
                          </a:solidFill>
                          <a:effectLst/>
                          <a:latin typeface="Calibri" panose="020F0502020204030204" pitchFamily="34" charset="0"/>
                        </a:rPr>
                        <a:t>Grand Total</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tc>
                  <a:txBody>
                    <a:bodyPr/>
                    <a:lstStyle/>
                    <a:p>
                      <a:pPr algn="r" fontAlgn="b"/>
                      <a:r>
                        <a:rPr lang="en-US" sz="3600" b="0" i="0" u="none" strike="noStrike" dirty="0">
                          <a:solidFill>
                            <a:srgbClr val="000000"/>
                          </a:solidFill>
                          <a:effectLst/>
                          <a:latin typeface="Calibri" panose="020F0502020204030204" pitchFamily="34" charset="0"/>
                        </a:rPr>
                        <a:t>1338</a:t>
                      </a:r>
                    </a:p>
                  </a:txBody>
                  <a:tcPr marL="9525" marR="9525" marT="9525" marB="0" anchor="b">
                    <a:lnL>
                      <a:noFill/>
                    </a:lnL>
                    <a:lnR>
                      <a:noFill/>
                    </a:lnR>
                    <a:lnT w="6350" cap="flat" cmpd="sng" algn="ctr">
                      <a:solidFill>
                        <a:srgbClr val="8EA9DB"/>
                      </a:solidFill>
                      <a:prstDash val="solid"/>
                      <a:round/>
                      <a:headEnd type="none" w="med" len="med"/>
                      <a:tailEnd type="none" w="med" len="med"/>
                    </a:lnT>
                    <a:lnB>
                      <a:noFill/>
                    </a:lnB>
                    <a:solidFill>
                      <a:srgbClr val="D9E1F2"/>
                    </a:solidFill>
                  </a:tcPr>
                </a:tc>
                <a:extLst>
                  <a:ext uri="{0D108BD9-81ED-4DB2-BD59-A6C34878D82A}">
                    <a16:rowId xmlns:a16="http://schemas.microsoft.com/office/drawing/2014/main" val="3623045833"/>
                  </a:ext>
                </a:extLst>
              </a:tr>
            </a:tbl>
          </a:graphicData>
        </a:graphic>
      </p:graphicFrame>
    </p:spTree>
    <p:extLst>
      <p:ext uri="{BB962C8B-B14F-4D97-AF65-F5344CB8AC3E}">
        <p14:creationId xmlns:p14="http://schemas.microsoft.com/office/powerpoint/2010/main" val="234083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SUMMARY STATITICS OF AGE</a:t>
            </a:r>
            <a:endParaRPr lang="en-US" b="1" dirty="0"/>
          </a:p>
        </p:txBody>
      </p:sp>
      <p:pic>
        <p:nvPicPr>
          <p:cNvPr id="4" name="Content Placeholder 3"/>
          <p:cNvPicPr>
            <a:picLocks noGrp="1" noChangeAspect="1"/>
          </p:cNvPicPr>
          <p:nvPr>
            <p:ph idx="1"/>
          </p:nvPr>
        </p:nvPicPr>
        <p:blipFill>
          <a:blip r:embed="rId2"/>
          <a:stretch>
            <a:fillRect/>
          </a:stretch>
        </p:blipFill>
        <p:spPr>
          <a:xfrm>
            <a:off x="2664823" y="1961963"/>
            <a:ext cx="4506686" cy="4634779"/>
          </a:xfrm>
          <a:prstGeom prst="rect">
            <a:avLst/>
          </a:prstGeom>
        </p:spPr>
      </p:pic>
    </p:spTree>
    <p:extLst>
      <p:ext uri="{BB962C8B-B14F-4D97-AF65-F5344CB8AC3E}">
        <p14:creationId xmlns:p14="http://schemas.microsoft.com/office/powerpoint/2010/main" val="17210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Facet</Template>
  <TotalTime>480</TotalTime>
  <Words>1521</Words>
  <Application>Microsoft Office PowerPoint</Application>
  <PresentationFormat>Widescreen</PresentationFormat>
  <Paragraphs>968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lato</vt:lpstr>
      <vt:lpstr>Trebuchet MS</vt:lpstr>
      <vt:lpstr>Wingdings 3</vt:lpstr>
      <vt:lpstr>Facet</vt:lpstr>
      <vt:lpstr>    </vt:lpstr>
      <vt:lpstr>PowerPoint Presentation</vt:lpstr>
      <vt:lpstr>1.Exploratory Data Analysis Region vs count of BMI</vt:lpstr>
      <vt:lpstr>Region vs count of BMI</vt:lpstr>
      <vt:lpstr>REGION VS COUNT OF AGE </vt:lpstr>
      <vt:lpstr>REGION VS COUNT OF AGE </vt:lpstr>
      <vt:lpstr>REGION VS COUNT OF AGE </vt:lpstr>
      <vt:lpstr>REGION VS COUNT OF AGE </vt:lpstr>
      <vt:lpstr>SUMMARY STATITICS OF AGE</vt:lpstr>
      <vt:lpstr>SUMMARY STATITICS OF AGE</vt:lpstr>
      <vt:lpstr>SUMMARY STATITICS OF BMI</vt:lpstr>
      <vt:lpstr>SUMMARY STATITICS OF CHARGES</vt:lpstr>
      <vt:lpstr>PowerPoint Presentation</vt:lpstr>
      <vt:lpstr>2.Identify the categorical and continuous variables</vt:lpstr>
      <vt:lpstr>3.Make Histograms and box plots for continuous variables, do a correlation analysis. 1.Histogram and box plot of age </vt:lpstr>
      <vt:lpstr>Box plot</vt:lpstr>
      <vt:lpstr>2.HISTOGRAM AND BOX PLOT OF BMI</vt:lpstr>
      <vt:lpstr>BOX PLOT</vt:lpstr>
      <vt:lpstr>3.HISTOGRAM AND BOX PLOT OF CHARGES</vt:lpstr>
      <vt:lpstr>BOX PLOT</vt:lpstr>
      <vt:lpstr>4.Make relevant Pivot tables and charts for :                1) Male/Female ratio and which gender has more smokers                2) Charges vs Age                3) Charges vs BMI                4) Charges for Smokers vs Non-smokers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R.Balaji Data Analytics Insurance Project</dc:title>
  <dc:creator>Balaji</dc:creator>
  <cp:lastModifiedBy>Balaji</cp:lastModifiedBy>
  <cp:revision>31</cp:revision>
  <dcterms:created xsi:type="dcterms:W3CDTF">2023-01-08T10:28:02Z</dcterms:created>
  <dcterms:modified xsi:type="dcterms:W3CDTF">2023-01-10T12:29:47Z</dcterms:modified>
</cp:coreProperties>
</file>